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theme/theme2.xml" ContentType="application/vnd.openxmlformats-officedocument.theme+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theme/theme3.xml" ContentType="application/vnd.openxmlformats-officedocument.theme+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4839" r:id="rId4"/>
    <p:sldMasterId id="2147484895" r:id="rId5"/>
    <p:sldMasterId id="2147484951" r:id="rId6"/>
    <p:sldMasterId id="2147484983" r:id="rId7"/>
  </p:sldMasterIdLst>
  <p:notesMasterIdLst>
    <p:notesMasterId r:id="rId27"/>
  </p:notesMasterIdLst>
  <p:handoutMasterIdLst>
    <p:handoutMasterId r:id="rId28"/>
  </p:handoutMasterIdLst>
  <p:sldIdLst>
    <p:sldId id="1627" r:id="rId8"/>
    <p:sldId id="1778" r:id="rId9"/>
    <p:sldId id="1828" r:id="rId10"/>
    <p:sldId id="1684" r:id="rId11"/>
    <p:sldId id="1931" r:id="rId12"/>
    <p:sldId id="2147479751" r:id="rId13"/>
    <p:sldId id="2147479752" r:id="rId14"/>
    <p:sldId id="1900" r:id="rId15"/>
    <p:sldId id="1928" r:id="rId16"/>
    <p:sldId id="1903" r:id="rId17"/>
    <p:sldId id="1907" r:id="rId18"/>
    <p:sldId id="2147479749" r:id="rId19"/>
    <p:sldId id="1909" r:id="rId20"/>
    <p:sldId id="2147479750" r:id="rId21"/>
    <p:sldId id="1875" r:id="rId22"/>
    <p:sldId id="1895" r:id="rId23"/>
    <p:sldId id="1916" r:id="rId24"/>
    <p:sldId id="1930" r:id="rId25"/>
    <p:sldId id="1929" r:id="rId26"/>
  </p:sldIdLst>
  <p:sldSz cx="12192000" cy="6858000"/>
  <p:notesSz cx="6858000" cy="9144000"/>
  <p:custDataLst>
    <p:tags r:id="rId29"/>
  </p:custData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or" initials="A" lastIdx="0"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1"/>
    </p:ext>
    <p:ext uri="{D31A062A-798A-4329-ABDD-BBA856620510}">
      <p14:defaultImageDpi xmlns:p14="http://schemas.microsoft.com/office/powerpoint/2010/main" val="33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1V>
      <a:tcStyle>
        <a:tcBdr>
          <a:top>
            <a:lnRef idx="1">
              <a:schemeClr val="accent1"/>
            </a:lnRef>
          </a:top>
          <a:bottom>
            <a:lnRef idx="1">
              <a:schemeClr val="accent1"/>
            </a:lnRef>
          </a:bottom>
        </a:tcBdr>
        <a:fill>
          <a:solidFill>
            <a:schemeClr val="accent1">
              <a:alpha val="40000"/>
            </a:schemeClr>
          </a:solidFill>
        </a:fill>
      </a:tcStyle>
    </a:band1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1V>
      <a:tcStyle>
        <a:tcBdr>
          <a:top>
            <a:lnRef idx="1">
              <a:schemeClr val="accent2"/>
            </a:lnRef>
          </a:top>
          <a:bottom>
            <a:lnRef idx="1">
              <a:schemeClr val="accent2"/>
            </a:lnRef>
          </a:bottom>
        </a:tcBdr>
        <a:fill>
          <a:solidFill>
            <a:schemeClr val="accent2">
              <a:alpha val="40000"/>
            </a:schemeClr>
          </a:solidFill>
        </a:fill>
      </a:tcStyle>
    </a:band1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1V>
      <a:tcStyle>
        <a:tcBdr>
          <a:top>
            <a:lnRef idx="1">
              <a:schemeClr val="accent3"/>
            </a:lnRef>
          </a:top>
          <a:bottom>
            <a:lnRef idx="1">
              <a:schemeClr val="accent3"/>
            </a:lnRef>
          </a:bottom>
        </a:tcBdr>
        <a:fill>
          <a:solidFill>
            <a:schemeClr val="accent3">
              <a:alpha val="40000"/>
            </a:schemeClr>
          </a:solidFill>
        </a:fill>
      </a:tcStyle>
    </a:band1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1V>
      <a:tcStyle>
        <a:tcBdr>
          <a:top>
            <a:lnRef idx="1">
              <a:schemeClr val="accent4"/>
            </a:lnRef>
          </a:top>
          <a:bottom>
            <a:lnRef idx="1">
              <a:schemeClr val="accent4"/>
            </a:lnRef>
          </a:bottom>
        </a:tcBdr>
        <a:fill>
          <a:solidFill>
            <a:schemeClr val="accent4">
              <a:alpha val="40000"/>
            </a:schemeClr>
          </a:solidFill>
        </a:fill>
      </a:tcStyle>
    </a:band1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1V>
      <a:tcStyle>
        <a:tcBdr>
          <a:top>
            <a:lnRef idx="1">
              <a:schemeClr val="accent5"/>
            </a:lnRef>
          </a:top>
          <a:bottom>
            <a:lnRef idx="1">
              <a:schemeClr val="accent5"/>
            </a:lnRef>
          </a:bottom>
        </a:tcBdr>
        <a:fill>
          <a:solidFill>
            <a:schemeClr val="accent5">
              <a:alpha val="40000"/>
            </a:schemeClr>
          </a:solidFill>
        </a:fill>
      </a:tcStyle>
    </a:band1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1V>
      <a:tcStyle>
        <a:tcBdr>
          <a:top>
            <a:lnRef idx="1">
              <a:schemeClr val="accent6"/>
            </a:lnRef>
          </a:top>
          <a:bottom>
            <a:lnRef idx="1">
              <a:schemeClr val="accent6"/>
            </a:lnRef>
          </a:bottom>
        </a:tcBdr>
        <a:fill>
          <a:solidFill>
            <a:schemeClr val="accent6">
              <a:alpha val="40000"/>
            </a:schemeClr>
          </a:solidFill>
        </a:fill>
      </a:tcStyle>
    </a:band1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napVertSplitter="1" vertBarState="minimized" horzBarState="maximized">
    <p:restoredLeft sz="3814" autoAdjust="0"/>
    <p:restoredTop sz="72706" autoAdjust="0"/>
  </p:normalViewPr>
  <p:slideViewPr>
    <p:cSldViewPr snapToGrid="0">
      <p:cViewPr varScale="1">
        <p:scale>
          <a:sx n="117" d="100"/>
          <a:sy n="117" d="100"/>
        </p:scale>
        <p:origin x="870" y="90"/>
      </p:cViewPr>
      <p:guideLst/>
    </p:cSldViewPr>
  </p:slideViewPr>
  <p:outlineViewPr>
    <p:cViewPr>
      <p:scale>
        <a:sx n="33" d="100"/>
        <a:sy n="33" d="100"/>
      </p:scale>
      <p:origin x="0" y="0"/>
    </p:cViewPr>
  </p:outlineViewPr>
  <p:notesTextViewPr>
    <p:cViewPr>
      <p:scale>
        <a:sx n="100" d="100"/>
        <a:sy n="100" d="100"/>
      </p:scale>
      <p:origin x="0" y="0"/>
    </p:cViewPr>
  </p:notesTextViewPr>
  <p:notesViewPr>
    <p:cSldViewPr snapToGrid="0">
      <p:cViewPr>
        <p:scale>
          <a:sx n="66" d="100"/>
          <a:sy n="66" d="100"/>
        </p:scale>
        <p:origin x="3108" y="59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 Type="http://schemas.openxmlformats.org/officeDocument/2006/relationships/customXml" Target="../customXml/item3.xml"/><Relationship Id="rId21" Type="http://schemas.openxmlformats.org/officeDocument/2006/relationships/slide" Target="slides/slide14.xml"/><Relationship Id="rId34"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handoutMaster" Target="handoutMasters/handoutMaster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notesMaster" Target="notesMasters/notesMaster1.xml"/><Relationship Id="rId30" Type="http://schemas.openxmlformats.org/officeDocument/2006/relationships/commentAuthors" Target="commentAuthors.xml"/><Relationship Id="rId8"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anose="020B0502040204020203"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A5FDB7B-8DB8-4A3A-95C8-7102BBC9A9E1}" type="datetime8">
              <a:rPr lang="en-US" smtClean="0">
                <a:latin typeface="Segoe UI" panose="020B0502040204020203" pitchFamily="34" charset="0"/>
              </a:rPr>
              <a:t>2/11/2024 1:58 PM</a:t>
            </a:fld>
            <a:endParaRPr lang="en-US">
              <a:latin typeface="Segoe UI" panose="020B0502040204020203"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anose="020B0502040204020203" pitchFamily="34" charset="0"/>
                <a:ea typeface="Segoe UI" pitchFamily="34" charset="0"/>
                <a:cs typeface="Segoe UI" pitchFamily="34" charset="0"/>
              </a:rPr>
              <a:t>© Microsoft Corporation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anose="020B0502040204020203" pitchFamily="34" charset="0"/>
              </a:rPr>
              <a:t>‹Nº›</a:t>
            </a:fld>
            <a:endParaRPr lang="en-US">
              <a:latin typeface="Segoe UI" panose="020B0502040204020203"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2.png>
</file>

<file path=ppt/media/image13.png>
</file>

<file path=ppt/media/image14.svg>
</file>

<file path=ppt/media/image15.jpeg>
</file>

<file path=ppt/media/image17.png>
</file>

<file path=ppt/media/image18.png>
</file>

<file path=ppt/media/image19.png>
</file>

<file path=ppt/media/image20.jpeg>
</file>

<file path=ppt/media/image21.png>
</file>

<file path=ppt/media/image22.png>
</file>

<file path=ppt/media/image23.jpeg>
</file>

<file path=ppt/media/image24.png>
</file>

<file path=ppt/media/image25.png>
</file>

<file path=ppt/media/image26.png>
</file>

<file path=ppt/media/image27.png>
</file>

<file path=ppt/media/image28.jpeg>
</file>

<file path=ppt/media/image29.jpeg>
</file>

<file path=ppt/media/image3.png>
</file>

<file path=ppt/media/image30.jpeg>
</file>

<file path=ppt/media/image31.png>
</file>

<file path=ppt/media/image32.svg>
</file>

<file path=ppt/media/image4.jpe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anose="020B0502040204020203"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anose="020B0502040204020203" pitchFamily="34" charset="0"/>
                <a:ea typeface="Segoe UI" pitchFamily="34" charset="0"/>
                <a:cs typeface="Segoe UI" pitchFamily="34" charset="0"/>
              </a:rPr>
              <a:t>© Microsoft Corporation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anose="020B0502040204020203" pitchFamily="34" charset="0"/>
              </a:defRPr>
            </a:lvl1pPr>
          </a:lstStyle>
          <a:p>
            <a:fld id="{DCE60099-03E7-4FA1-8A7F-E6E6CFB0F855}" type="datetime8">
              <a:rPr lang="en-US" smtClean="0"/>
              <a:t>2/11/2024 1:57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anose="020B0502040204020203" pitchFamily="34" charset="0"/>
              </a:defRPr>
            </a:lvl1pPr>
          </a:lstStyle>
          <a:p>
            <a:fld id="{B4008EB6-D09E-4580-8CD6-DDB14511944F}" type="slidenum">
              <a:rPr lang="en-US" smtClean="0"/>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dt="0"/>
  <p:notesStyle>
    <a:lvl1pPr marL="0" algn="l" defTabSz="914367" rtl="0" eaLnBrk="1" latinLnBrk="0" hangingPunct="1">
      <a:lnSpc>
        <a:spcPct val="90000"/>
      </a:lnSpc>
      <a:spcAft>
        <a:spcPts val="333"/>
      </a:spcAft>
      <a:defRPr sz="882" kern="1200">
        <a:solidFill>
          <a:schemeClr val="tx1"/>
        </a:solidFill>
        <a:latin typeface="Segoe UI Light"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anose="020B0604020202020204" pitchFamily="34" charset="0"/>
      <a:buChar char="•"/>
      <a:defRPr sz="882" kern="1200">
        <a:solidFill>
          <a:schemeClr val="tx1"/>
        </a:solidFill>
        <a:latin typeface="Segoe UI Light"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anose="020B0604020202020204" pitchFamily="34" charset="0"/>
      <a:buChar char="•"/>
      <a:defRPr sz="882" kern="1200">
        <a:solidFill>
          <a:schemeClr val="tx1"/>
        </a:solidFill>
        <a:latin typeface="Segoe UI Light"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anose="020B0604020202020204" pitchFamily="34" charset="0"/>
      <a:buChar char="•"/>
      <a:defRPr sz="882" kern="1200">
        <a:solidFill>
          <a:schemeClr val="tx1"/>
        </a:solidFill>
        <a:latin typeface="Segoe UI Light"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anose="020B0604020202020204" pitchFamily="34" charset="0"/>
      <a:buChar char="•"/>
      <a:defRPr sz="882" kern="1200">
        <a:solidFill>
          <a:schemeClr val="tx1"/>
        </a:solidFill>
        <a:latin typeface="Segoe UI Light"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learn.microsoft.com/en-us/training/paths/explore-computer-vision-microsoft-azure/"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2742">
              <a:spcAft>
                <a:spcPts val="340"/>
              </a:spcAft>
              <a:defRPr/>
            </a:pPr>
            <a:r>
              <a:rPr lang="es-ES" sz="850" b="0" i="0" strike="noStrike" cap="none" spc="0" baseline="0">
                <a:solidFill>
                  <a:srgbClr val="000000"/>
                </a:solidFill>
                <a:effectLst/>
                <a:latin typeface="Segoe UI Light"/>
                <a:ea typeface="Segoe UI Light"/>
                <a:cs typeface="Segoe UI Light"/>
              </a:rPr>
              <a:t>Este contenido está pensado para impartirse como complemento de: </a:t>
            </a:r>
            <a:r>
              <a:rPr lang="es-ES" sz="882" b="0" i="0" strike="noStrike" cap="none" spc="0" baseline="0">
                <a:solidFill>
                  <a:srgbClr val="000000"/>
                </a:solidFill>
                <a:effectLst/>
                <a:latin typeface="Segoe UI Light"/>
                <a:ea typeface="Segoe UI Light"/>
                <a:cs typeface="Segoe UI Light"/>
                <a:hlinkClick r:id="rId3" history="0"/>
              </a:rPr>
              <a:t>Aspectos básicos de Microsoft Azure AI: Computer Vision: entrenamiento | Microsoft Learn</a:t>
            </a:r>
            <a:endParaRPr lang="en-US" b="1" i="1">
              <a:cs typeface="Segoe UI Light" panose="020B0502040204020203" pitchFamily="34" charset="0"/>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ct val="0"/>
              </a:spcBef>
              <a:spcAft>
                <a:spcPct val="0"/>
              </a:spcAft>
              <a:buClrTx/>
              <a:buSzTx/>
              <a:buFontTx/>
              <a:buNone/>
              <a:defRPr/>
            </a:pPr>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ct val="0"/>
              </a:spcBef>
              <a:spcAft>
                <a:spcPct val="0"/>
              </a:spcAft>
              <a:buClrTx/>
              <a:buSzTx/>
              <a:buFontTx/>
              <a:buNone/>
              <a:defRPr/>
            </a:pPr>
            <a:r>
              <a:rPr lang="es-ES" sz="400" b="0" i="0" strike="noStrike" cap="none" spc="0" baseline="0">
                <a:solidFill>
                  <a:srgbClr val="000000"/>
                </a:solidFill>
                <a:effectLst/>
                <a:latin typeface="Segoe UI"/>
                <a:ea typeface="Segoe UI"/>
                <a:cs typeface="Segoe UI"/>
              </a:rPr>
              <a:t>© Microsoft Corporation</a:t>
            </a: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ct val="0"/>
              </a:spcBef>
              <a:spcAft>
                <a:spcPct val="0"/>
              </a:spcAft>
              <a:buClrTx/>
              <a:buSzTx/>
              <a:buFontTx/>
              <a:buNone/>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n-ea"/>
                <a:cs typeface="+mn-cs"/>
              </a:rPr>
              <a:pPr marL="0" marR="0" lvl="0" indent="0" algn="r" defTabSz="914367" rtl="0" eaLnBrk="1" fontAlgn="auto" latinLnBrk="0" hangingPunct="1">
                <a:lnSpc>
                  <a:spcPct val="100000"/>
                </a:lnSpc>
                <a:spcBef>
                  <a:spcPct val="0"/>
                </a:spcBef>
                <a:spcAft>
                  <a:spcPct val="0"/>
                </a:spcAft>
                <a:buClrTx/>
                <a:buSzTx/>
                <a:buFontTx/>
                <a:buNone/>
                <a:defRPr/>
              </a:pPr>
              <a:t>1</a:t>
            </a:fld>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13732019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s-ES" sz="882" b="0" i="0" strike="noStrike" cap="none" spc="0" baseline="0">
                <a:solidFill>
                  <a:srgbClr val="161616"/>
                </a:solidFill>
                <a:effectLst/>
                <a:latin typeface="Segoe UI"/>
                <a:ea typeface="Segoe UI"/>
                <a:cs typeface="Segoe UI"/>
              </a:rPr>
              <a:t>El servicio Visión de Azure AI puede extraer una gran variedad de características visuales de sus imágenes.Por ejemplo, puede determinar si una imagen tiene contenido para adultos, buscar marcas u objetos específicos o buscar rostros humanos.</a:t>
            </a:r>
          </a:p>
          <a:p>
            <a:pPr algn="l"/>
            <a:endParaRPr lang="en-US" b="0" i="0">
              <a:solidFill>
                <a:srgbClr val="161616"/>
              </a:solidFill>
              <a:effectLst/>
              <a:latin typeface="Segoe UI" panose="020B0502040204020203" pitchFamily="34" charset="0"/>
            </a:endParaRPr>
          </a:p>
          <a:p>
            <a:pPr algn="l"/>
            <a:r>
              <a:rPr lang="es-ES" sz="882" b="0" i="0" strike="noStrike" cap="none" spc="0" baseline="0">
                <a:solidFill>
                  <a:srgbClr val="161616"/>
                </a:solidFill>
                <a:effectLst/>
                <a:latin typeface="Segoe UI"/>
                <a:ea typeface="Segoe UI"/>
                <a:cs typeface="Segoe UI"/>
              </a:rPr>
              <a:t>Puede usar Estudio de Visión de Azure AI (portal.vision.cognitive.azure.com) para explorar y probar estas funcionalidades.</a:t>
            </a:r>
          </a:p>
          <a:p>
            <a:pPr algn="l"/>
            <a:r>
              <a:rPr lang="es-ES" sz="882" b="0" i="0" strike="noStrike" cap="none" spc="0" baseline="0">
                <a:solidFill>
                  <a:srgbClr val="161616"/>
                </a:solidFill>
                <a:effectLst/>
                <a:latin typeface="Segoe UI"/>
                <a:ea typeface="Segoe UI"/>
                <a:cs typeface="Segoe UI"/>
              </a:rPr>
              <a:t>Instructores: se recomienda abrir Estudio de Visión de Azure AI en este momento.Puede señalar las opciones de inicio de la página principal.Después de la siguiente diapositiva, se mostrará el servicio Face en el estudio.Los alumnos realizarán un laboratorio de análisis de imágenes en el estudio.</a:t>
            </a:r>
          </a:p>
        </p:txBody>
      </p:sp>
      <p:sp>
        <p:nvSpPr>
          <p:cNvPr id="4" name="Header Placeholder 3"/>
          <p:cNvSpPr>
            <a:spLocks noGrp="1"/>
          </p:cNvSpPr>
          <p:nvPr>
            <p:ph type="hdr" sz="quarter" idx="6"/>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s-ES" sz="400" b="0" i="0" strike="noStrike" cap="none" spc="0" baseline="0">
                <a:gradFill>
                  <a:gsLst>
                    <a:gs pos="0">
                      <a:srgbClr val="000000"/>
                    </a:gs>
                    <a:gs pos="100000">
                      <a:srgbClr val="000000"/>
                    </a:gs>
                  </a:gsLst>
                  <a:lin ang="5400000"/>
                  <a:tileRect l="-100000" t="-100000"/>
                </a:gradFill>
                <a:effectLst/>
                <a:latin typeface="Segoe UI"/>
                <a:ea typeface="Segoe UI"/>
                <a:cs typeface="Segoe UI"/>
              </a:rPr>
              <a:t>© Microsoft Corporation.Todos los derechos reservados.MICROSOFT NO OFRECE NINGUNA GARANTÍA, YA SEA EXPRESA, IMPLÍCITA O REGLAMENTARIA, RESPECTO A LA INFORMACIÓN DE ESTA PRESENTACIÓN.</a:t>
            </a:r>
            <a:endParaRPr lang="en-US" sz="400">
              <a:gradFill>
                <a:gsLst>
                  <a:gs pos="0">
                    <a:prstClr val="black"/>
                  </a:gs>
                  <a:gs pos="100000">
                    <a:prstClr val="black"/>
                  </a:gs>
                </a:gsLst>
                <a:lin ang="5400000" scaled="0"/>
              </a:gradFill>
              <a:latin typeface="Segoe UI" panose="020B0502040204020203" pitchFamily="34" charset="0"/>
              <a:ea typeface="Segoe UI" pitchFamily="34" charset="0"/>
              <a:cs typeface="Segoe UI" pitchFamily="34" charset="0"/>
            </a:endParaRPr>
          </a:p>
        </p:txBody>
      </p:sp>
      <p:sp>
        <p:nvSpPr>
          <p:cNvPr id="6" name="Date Placeholder 5"/>
          <p:cNvSpPr>
            <a:spLocks noGrp="1"/>
          </p:cNvSpPr>
          <p:nvPr>
            <p:ph type="dt" idx="10"/>
          </p:nvPr>
        </p:nvSpPr>
        <p:spPr/>
        <p:txBody>
          <a:bodyPr/>
          <a:lstStyle/>
          <a:p>
            <a:fld id="{69EB3393-6842-4BDD-BB31-76DFA12BF1F6}" type="datetime8">
              <a:rPr lang="en-US" smtClean="0"/>
              <a:t>2/11/2024 1:57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t>10</a:t>
            </a:fld>
            <a:endParaRPr lang="en-US"/>
          </a:p>
        </p:txBody>
      </p:sp>
    </p:spTree>
    <p:extLst>
      <p:ext uri="{BB962C8B-B14F-4D97-AF65-F5344CB8AC3E}">
        <p14:creationId xmlns:p14="http://schemas.microsoft.com/office/powerpoint/2010/main" val="25930549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882" b="0" i="0" strike="noStrike" cap="none" spc="0" baseline="0" dirty="0">
                <a:solidFill>
                  <a:srgbClr val="000000"/>
                </a:solidFill>
                <a:effectLst/>
                <a:latin typeface="Segoe UI Light"/>
                <a:ea typeface="Segoe UI Light"/>
                <a:cs typeface="Segoe UI Light"/>
              </a:rPr>
              <a:t>Aunque el servicio Visión de AI proporciona algunas características básicas de detección y análisis de caras, el servicio </a:t>
            </a:r>
            <a:r>
              <a:rPr lang="es-ES" sz="882" b="0" i="0" strike="noStrike" cap="none" spc="0" baseline="0" dirty="0" err="1">
                <a:solidFill>
                  <a:srgbClr val="000000"/>
                </a:solidFill>
                <a:effectLst/>
                <a:latin typeface="Segoe UI Light"/>
                <a:ea typeface="Segoe UI Light"/>
                <a:cs typeface="Segoe UI Light"/>
              </a:rPr>
              <a:t>Face</a:t>
            </a:r>
            <a:r>
              <a:rPr lang="es-ES" sz="882" b="0" i="0" strike="noStrike" cap="none" spc="0" baseline="0" dirty="0">
                <a:solidFill>
                  <a:srgbClr val="000000"/>
                </a:solidFill>
                <a:effectLst/>
                <a:latin typeface="Segoe UI Light"/>
                <a:ea typeface="Segoe UI Light"/>
                <a:cs typeface="Segoe UI Light"/>
              </a:rPr>
              <a:t> ofrece funcionalidad </a:t>
            </a:r>
            <a:r>
              <a:rPr lang="es-ES" sz="882" b="0" i="0" strike="noStrike" cap="none" spc="0" baseline="0" dirty="0" err="1">
                <a:solidFill>
                  <a:srgbClr val="000000"/>
                </a:solidFill>
                <a:effectLst/>
                <a:latin typeface="Segoe UI Light"/>
                <a:ea typeface="Segoe UI Light"/>
                <a:cs typeface="Segoe UI Light"/>
              </a:rPr>
              <a:t>adicional.Todos</a:t>
            </a:r>
            <a:r>
              <a:rPr lang="es-ES" sz="882" b="0" i="0" strike="noStrike" cap="none" spc="0" baseline="0" dirty="0">
                <a:solidFill>
                  <a:srgbClr val="000000"/>
                </a:solidFill>
                <a:effectLst/>
                <a:latin typeface="Segoe UI Light"/>
                <a:ea typeface="Segoe UI Light"/>
                <a:cs typeface="Segoe UI Light"/>
              </a:rPr>
              <a:t> los usuarios pueden utilizar el servicio </a:t>
            </a:r>
            <a:r>
              <a:rPr lang="es-ES" sz="882" b="0" i="0" strike="noStrike" cap="none" spc="0" baseline="0" dirty="0" err="1">
                <a:solidFill>
                  <a:srgbClr val="000000"/>
                </a:solidFill>
                <a:effectLst/>
                <a:latin typeface="Segoe UI Light"/>
                <a:ea typeface="Segoe UI Light"/>
                <a:cs typeface="Segoe UI Light"/>
              </a:rPr>
              <a:t>Face</a:t>
            </a:r>
            <a:r>
              <a:rPr lang="es-ES" sz="882" b="0" i="0" strike="noStrike" cap="none" spc="0" baseline="0" dirty="0">
                <a:solidFill>
                  <a:srgbClr val="000000"/>
                </a:solidFill>
                <a:effectLst/>
                <a:latin typeface="Segoe UI Light"/>
                <a:ea typeface="Segoe UI Light"/>
                <a:cs typeface="Segoe UI Light"/>
              </a:rPr>
              <a:t> para detectar lo siguiente:</a:t>
            </a:r>
          </a:p>
          <a:p>
            <a:endParaRPr lang="en-US" dirty="0"/>
          </a:p>
          <a:p>
            <a:r>
              <a:rPr lang="es-ES" sz="882" b="0" i="0" strike="noStrike" cap="none" spc="0" baseline="0" dirty="0">
                <a:solidFill>
                  <a:srgbClr val="6796E6"/>
                </a:solidFill>
                <a:effectLst/>
                <a:latin typeface="Consolas"/>
                <a:ea typeface="Consolas"/>
                <a:cs typeface="Consolas"/>
              </a:rPr>
              <a:t>-</a:t>
            </a:r>
            <a:r>
              <a:rPr lang="es-ES" sz="882" b="0" i="0" strike="noStrike" cap="none" spc="0" baseline="0" dirty="0">
                <a:solidFill>
                  <a:srgbClr val="D4D4D4"/>
                </a:solidFill>
                <a:effectLst/>
                <a:latin typeface="Consolas"/>
                <a:ea typeface="Consolas"/>
                <a:cs typeface="Consolas"/>
              </a:rPr>
              <a:t> </a:t>
            </a:r>
            <a:r>
              <a:rPr lang="es-ES" sz="882" b="1" i="0" strike="noStrike" cap="none" spc="0" baseline="0" dirty="0">
                <a:solidFill>
                  <a:srgbClr val="569CD6"/>
                </a:solidFill>
                <a:effectLst/>
                <a:latin typeface="Consolas"/>
                <a:ea typeface="Consolas"/>
                <a:cs typeface="Consolas"/>
              </a:rPr>
              <a:t>Desenfoque</a:t>
            </a:r>
            <a:r>
              <a:rPr lang="es-ES" sz="882" b="0" i="0" strike="noStrike" cap="none" spc="0" baseline="0" dirty="0">
                <a:solidFill>
                  <a:srgbClr val="D4D4D4"/>
                </a:solidFill>
                <a:effectLst/>
                <a:latin typeface="Consolas"/>
                <a:ea typeface="Consolas"/>
                <a:cs typeface="Consolas"/>
              </a:rPr>
              <a:t>: qué grado de desenfoque tiene la cara (que puede ser una indicación de la probabilidad de que la cara sea el foco principal de la imagen).</a:t>
            </a:r>
          </a:p>
          <a:p>
            <a:r>
              <a:rPr lang="es-ES" sz="882" b="0" i="0" strike="noStrike" cap="none" spc="0" baseline="0" dirty="0">
                <a:solidFill>
                  <a:srgbClr val="6796E6"/>
                </a:solidFill>
                <a:effectLst/>
                <a:latin typeface="Consolas"/>
                <a:ea typeface="Consolas"/>
                <a:cs typeface="Consolas"/>
              </a:rPr>
              <a:t>-</a:t>
            </a:r>
            <a:r>
              <a:rPr lang="es-ES" sz="882" b="0" i="0" strike="noStrike" cap="none" spc="0" baseline="0" dirty="0">
                <a:solidFill>
                  <a:srgbClr val="D4D4D4"/>
                </a:solidFill>
                <a:effectLst/>
                <a:latin typeface="Consolas"/>
                <a:ea typeface="Consolas"/>
                <a:cs typeface="Consolas"/>
              </a:rPr>
              <a:t> </a:t>
            </a:r>
            <a:r>
              <a:rPr lang="es-ES" sz="882" b="1" i="0" strike="noStrike" cap="none" spc="0" baseline="0" dirty="0">
                <a:solidFill>
                  <a:srgbClr val="569CD6"/>
                </a:solidFill>
                <a:effectLst/>
                <a:latin typeface="Consolas"/>
                <a:ea typeface="Consolas"/>
                <a:cs typeface="Consolas"/>
              </a:rPr>
              <a:t>Exposición</a:t>
            </a:r>
            <a:r>
              <a:rPr lang="es-ES" sz="882" b="0" i="0" strike="noStrike" cap="none" spc="0" baseline="0" dirty="0">
                <a:solidFill>
                  <a:srgbClr val="D4D4D4"/>
                </a:solidFill>
                <a:effectLst/>
                <a:latin typeface="Consolas"/>
                <a:ea typeface="Consolas"/>
                <a:cs typeface="Consolas"/>
              </a:rPr>
              <a:t>: aspectos como subexposición o sobreexposición, y se aplica al rostro de la imagen y no a la exposición general de la imagen.</a:t>
            </a:r>
          </a:p>
          <a:p>
            <a:r>
              <a:rPr lang="es-ES" sz="882" b="0" i="0" strike="noStrike" cap="none" spc="0" baseline="0" dirty="0">
                <a:solidFill>
                  <a:srgbClr val="6796E6"/>
                </a:solidFill>
                <a:effectLst/>
                <a:latin typeface="Consolas"/>
                <a:ea typeface="Consolas"/>
                <a:cs typeface="Consolas"/>
              </a:rPr>
              <a:t>-</a:t>
            </a:r>
            <a:r>
              <a:rPr lang="es-ES" sz="882" b="0" i="0" strike="noStrike" cap="none" spc="0" baseline="0" dirty="0">
                <a:solidFill>
                  <a:srgbClr val="D4D4D4"/>
                </a:solidFill>
                <a:effectLst/>
                <a:latin typeface="Consolas"/>
                <a:ea typeface="Consolas"/>
                <a:cs typeface="Consolas"/>
              </a:rPr>
              <a:t> </a:t>
            </a:r>
            <a:r>
              <a:rPr lang="es-ES" sz="882" b="1" i="0" strike="noStrike" cap="none" spc="0" baseline="0" dirty="0">
                <a:solidFill>
                  <a:srgbClr val="569CD6"/>
                </a:solidFill>
                <a:effectLst/>
                <a:latin typeface="Consolas"/>
                <a:ea typeface="Consolas"/>
                <a:cs typeface="Consolas"/>
              </a:rPr>
              <a:t>Gafas</a:t>
            </a:r>
            <a:r>
              <a:rPr lang="es-ES" sz="882" b="0" i="0" strike="noStrike" cap="none" spc="0" baseline="0" dirty="0">
                <a:solidFill>
                  <a:srgbClr val="D4D4D4"/>
                </a:solidFill>
                <a:effectLst/>
                <a:latin typeface="Consolas"/>
                <a:ea typeface="Consolas"/>
                <a:cs typeface="Consolas"/>
              </a:rPr>
              <a:t>: si la persona lleva gafas.</a:t>
            </a:r>
          </a:p>
          <a:p>
            <a:r>
              <a:rPr lang="es-ES" sz="882" b="0" i="0" strike="noStrike" cap="none" spc="0" baseline="0" dirty="0">
                <a:solidFill>
                  <a:srgbClr val="6796E6"/>
                </a:solidFill>
                <a:effectLst/>
                <a:latin typeface="Consolas"/>
                <a:ea typeface="Consolas"/>
                <a:cs typeface="Consolas"/>
              </a:rPr>
              <a:t>-</a:t>
            </a:r>
            <a:r>
              <a:rPr lang="es-ES" sz="882" b="0" i="0" strike="noStrike" cap="none" spc="0" baseline="0" dirty="0">
                <a:solidFill>
                  <a:srgbClr val="D4D4D4"/>
                </a:solidFill>
                <a:effectLst/>
                <a:latin typeface="Consolas"/>
                <a:ea typeface="Consolas"/>
                <a:cs typeface="Consolas"/>
              </a:rPr>
              <a:t> </a:t>
            </a:r>
            <a:r>
              <a:rPr lang="es-ES" sz="882" b="1" i="0" strike="noStrike" cap="none" spc="0" baseline="0" dirty="0">
                <a:solidFill>
                  <a:srgbClr val="569CD6"/>
                </a:solidFill>
                <a:effectLst/>
                <a:latin typeface="Consolas"/>
                <a:ea typeface="Consolas"/>
                <a:cs typeface="Consolas"/>
              </a:rPr>
              <a:t>Posición de la cabeza</a:t>
            </a:r>
            <a:r>
              <a:rPr lang="es-ES" sz="882" b="0" i="0" strike="noStrike" cap="none" spc="0" baseline="0" dirty="0">
                <a:solidFill>
                  <a:srgbClr val="D4D4D4"/>
                </a:solidFill>
                <a:effectLst/>
                <a:latin typeface="Consolas"/>
                <a:ea typeface="Consolas"/>
                <a:cs typeface="Consolas"/>
              </a:rPr>
              <a:t>: la orientación de la cara en un espacio 3D.</a:t>
            </a:r>
          </a:p>
          <a:p>
            <a:r>
              <a:rPr lang="es-ES" sz="882" b="0" i="0" strike="noStrike" cap="none" spc="0" baseline="0" dirty="0">
                <a:solidFill>
                  <a:srgbClr val="6796E6"/>
                </a:solidFill>
                <a:effectLst/>
                <a:latin typeface="Consolas"/>
                <a:ea typeface="Consolas"/>
                <a:cs typeface="Consolas"/>
              </a:rPr>
              <a:t>-</a:t>
            </a:r>
            <a:r>
              <a:rPr lang="es-ES" sz="882" b="0" i="0" strike="noStrike" cap="none" spc="0" baseline="0" dirty="0">
                <a:solidFill>
                  <a:srgbClr val="D4D4D4"/>
                </a:solidFill>
                <a:effectLst/>
                <a:latin typeface="Consolas"/>
                <a:ea typeface="Consolas"/>
                <a:cs typeface="Consolas"/>
              </a:rPr>
              <a:t> </a:t>
            </a:r>
            <a:r>
              <a:rPr lang="es-ES" sz="882" b="1" i="0" strike="noStrike" cap="none" spc="0" baseline="0" dirty="0">
                <a:solidFill>
                  <a:srgbClr val="569CD6"/>
                </a:solidFill>
                <a:effectLst/>
                <a:latin typeface="Consolas"/>
                <a:ea typeface="Consolas"/>
                <a:cs typeface="Consolas"/>
              </a:rPr>
              <a:t>Ruido</a:t>
            </a:r>
            <a:r>
              <a:rPr lang="es-ES" sz="882" b="0" i="0" strike="noStrike" cap="none" spc="0" baseline="0" dirty="0">
                <a:solidFill>
                  <a:srgbClr val="D4D4D4"/>
                </a:solidFill>
                <a:effectLst/>
                <a:latin typeface="Consolas"/>
                <a:ea typeface="Consolas"/>
                <a:cs typeface="Consolas"/>
              </a:rPr>
              <a:t>: hace referencia al ruido visual de la </a:t>
            </a:r>
            <a:r>
              <a:rPr lang="es-ES" sz="882" b="0" i="0" strike="noStrike" cap="none" spc="0" baseline="0" dirty="0" err="1">
                <a:solidFill>
                  <a:srgbClr val="D4D4D4"/>
                </a:solidFill>
                <a:effectLst/>
                <a:latin typeface="Consolas"/>
                <a:ea typeface="Consolas"/>
                <a:cs typeface="Consolas"/>
              </a:rPr>
              <a:t>imagen.Si</a:t>
            </a:r>
            <a:r>
              <a:rPr lang="es-ES" sz="882" b="0" i="0" strike="noStrike" cap="none" spc="0" baseline="0" dirty="0">
                <a:solidFill>
                  <a:srgbClr val="D4D4D4"/>
                </a:solidFill>
                <a:effectLst/>
                <a:latin typeface="Consolas"/>
                <a:ea typeface="Consolas"/>
                <a:cs typeface="Consolas"/>
              </a:rPr>
              <a:t> ha tomado una foto con una configuración ISO alta para entornos más oscuros, notará este ruido en la </a:t>
            </a:r>
            <a:r>
              <a:rPr lang="es-ES" sz="882" b="0" i="0" strike="noStrike" cap="none" spc="0" baseline="0" dirty="0" err="1">
                <a:solidFill>
                  <a:srgbClr val="D4D4D4"/>
                </a:solidFill>
                <a:effectLst/>
                <a:latin typeface="Consolas"/>
                <a:ea typeface="Consolas"/>
                <a:cs typeface="Consolas"/>
              </a:rPr>
              <a:t>imagen.La</a:t>
            </a:r>
            <a:r>
              <a:rPr lang="es-ES" sz="882" b="0" i="0" strike="noStrike" cap="none" spc="0" baseline="0" dirty="0">
                <a:solidFill>
                  <a:srgbClr val="D4D4D4"/>
                </a:solidFill>
                <a:effectLst/>
                <a:latin typeface="Consolas"/>
                <a:ea typeface="Consolas"/>
                <a:cs typeface="Consolas"/>
              </a:rPr>
              <a:t> imagen se ve granulada o repleta de pequeños puntos que hacen que sea menos clara</a:t>
            </a:r>
            <a:r>
              <a:rPr lang="es-ES" sz="882" b="0" i="0" strike="noStrike" cap="none" spc="0" baseline="0" dirty="0">
                <a:solidFill>
                  <a:srgbClr val="6796E6"/>
                </a:solidFill>
                <a:effectLst/>
                <a:latin typeface="Consolas"/>
                <a:ea typeface="Consolas"/>
                <a:cs typeface="Consolas"/>
              </a:rPr>
              <a:t>.</a:t>
            </a:r>
          </a:p>
          <a:p>
            <a:r>
              <a:rPr lang="es-ES" sz="882" b="0" i="0" strike="noStrike" cap="none" spc="0" baseline="0" dirty="0">
                <a:solidFill>
                  <a:srgbClr val="6796E6"/>
                </a:solidFill>
                <a:effectLst/>
                <a:latin typeface="Consolas"/>
                <a:ea typeface="Consolas"/>
                <a:cs typeface="Consolas"/>
              </a:rPr>
              <a:t>-</a:t>
            </a:r>
            <a:r>
              <a:rPr lang="es-ES" sz="882" b="0" i="0" strike="noStrike" cap="none" spc="0" baseline="0" dirty="0">
                <a:solidFill>
                  <a:srgbClr val="D4D4D4"/>
                </a:solidFill>
                <a:effectLst/>
                <a:latin typeface="Consolas"/>
                <a:ea typeface="Consolas"/>
                <a:cs typeface="Consolas"/>
              </a:rPr>
              <a:t> </a:t>
            </a:r>
            <a:r>
              <a:rPr lang="es-ES" sz="882" b="1" i="0" strike="noStrike" cap="none" spc="0" baseline="0" dirty="0">
                <a:solidFill>
                  <a:srgbClr val="569CD6"/>
                </a:solidFill>
                <a:effectLst/>
                <a:latin typeface="Consolas"/>
                <a:ea typeface="Consolas"/>
                <a:cs typeface="Consolas"/>
              </a:rPr>
              <a:t>Oclusión</a:t>
            </a:r>
            <a:r>
              <a:rPr lang="es-ES" sz="882" b="0" i="0" strike="noStrike" cap="none" spc="0" baseline="0" dirty="0">
                <a:solidFill>
                  <a:srgbClr val="D4D4D4"/>
                </a:solidFill>
                <a:effectLst/>
                <a:latin typeface="Consolas"/>
                <a:ea typeface="Consolas"/>
                <a:cs typeface="Consolas"/>
              </a:rPr>
              <a:t>: determina si puede haber objetos que bloqueen la cara en la imagen.</a:t>
            </a:r>
          </a:p>
          <a:p>
            <a:r>
              <a:rPr lang="es-ES" sz="882" b="1" i="0" strike="noStrike" cap="none" spc="0" baseline="0" dirty="0">
                <a:solidFill>
                  <a:srgbClr val="D4D4D4"/>
                </a:solidFill>
                <a:effectLst/>
                <a:latin typeface="Consolas"/>
                <a:ea typeface="Consolas"/>
                <a:cs typeface="Consolas"/>
              </a:rPr>
              <a:t>Uso de IA responsable</a:t>
            </a:r>
            <a:endParaRPr lang="en-US" b="0" dirty="0">
              <a:solidFill>
                <a:srgbClr val="D4D4D4"/>
              </a:solidFill>
              <a:effectLst/>
              <a:latin typeface="Consolas" panose="020B0609020204030204" pitchFamily="49" charset="0"/>
            </a:endParaRPr>
          </a:p>
          <a:p>
            <a:r>
              <a:rPr lang="es-ES" sz="882" b="0" i="0" strike="noStrike" cap="none" spc="0" baseline="0" dirty="0">
                <a:solidFill>
                  <a:srgbClr val="D4D4D4"/>
                </a:solidFill>
                <a:effectLst/>
                <a:latin typeface="Consolas"/>
                <a:ea typeface="Consolas"/>
                <a:cs typeface="Consolas"/>
              </a:rPr>
              <a:t>A fin de cumplir el [</a:t>
            </a:r>
            <a:r>
              <a:rPr lang="es-ES" sz="882" b="0" i="0" strike="noStrike" cap="none" spc="0" baseline="0" dirty="0">
                <a:solidFill>
                  <a:srgbClr val="CE9178"/>
                </a:solidFill>
                <a:effectLst/>
                <a:latin typeface="Consolas"/>
                <a:ea typeface="Consolas"/>
                <a:cs typeface="Consolas"/>
              </a:rPr>
              <a:t>estándar de IA responsable</a:t>
            </a:r>
            <a:r>
              <a:rPr lang="es-ES" sz="882" b="0" i="0" strike="noStrike" cap="none" spc="0" baseline="0" dirty="0">
                <a:solidFill>
                  <a:srgbClr val="D4D4D4"/>
                </a:solidFill>
                <a:effectLst/>
                <a:latin typeface="Consolas"/>
                <a:ea typeface="Consolas"/>
                <a:cs typeface="Consolas"/>
              </a:rPr>
              <a:t>](</a:t>
            </a:r>
            <a:r>
              <a:rPr lang="es-ES" sz="882" b="0" i="0" u="sng" strike="noStrike" cap="none" spc="0" baseline="0" dirty="0">
                <a:solidFill>
                  <a:srgbClr val="D4D4D4"/>
                </a:solidFill>
                <a:effectLst/>
                <a:uFill>
                  <a:solidFill>
                    <a:srgbClr val="D4D4D4"/>
                  </a:solidFill>
                </a:uFill>
                <a:latin typeface="Consolas"/>
                <a:ea typeface="Consolas"/>
                <a:cs typeface="Consolas"/>
              </a:rPr>
              <a:t>https://blogs.microsoft.com/on-the-issues/2022/06/21/microsofts-framework-for-building-ai-systems-responsibly/</a:t>
            </a:r>
            <a:r>
              <a:rPr lang="es-ES" sz="882" b="0" i="0" strike="noStrike" cap="none" spc="0" baseline="0" dirty="0">
                <a:solidFill>
                  <a:srgbClr val="D4D4D4"/>
                </a:solidFill>
                <a:effectLst/>
                <a:latin typeface="Consolas"/>
                <a:ea typeface="Consolas"/>
                <a:cs typeface="Consolas"/>
              </a:rPr>
              <a:t>) de Microsoft, se ha implementado una nueva [</a:t>
            </a:r>
            <a:r>
              <a:rPr lang="es-ES" sz="882" b="0" i="0" strike="noStrike" cap="none" spc="0" baseline="0" dirty="0">
                <a:solidFill>
                  <a:srgbClr val="CE9178"/>
                </a:solidFill>
                <a:effectLst/>
                <a:latin typeface="Consolas"/>
                <a:ea typeface="Consolas"/>
                <a:cs typeface="Consolas"/>
              </a:rPr>
              <a:t>directiva de acceso limitado</a:t>
            </a:r>
            <a:r>
              <a:rPr lang="es-ES" sz="882" b="0" i="0" strike="noStrike" cap="none" spc="0" baseline="0" dirty="0">
                <a:solidFill>
                  <a:srgbClr val="D4D4D4"/>
                </a:solidFill>
                <a:effectLst/>
                <a:latin typeface="Consolas"/>
                <a:ea typeface="Consolas"/>
                <a:cs typeface="Consolas"/>
              </a:rPr>
              <a:t>](</a:t>
            </a:r>
            <a:r>
              <a:rPr lang="es-ES" sz="882" b="0" i="0" u="sng" strike="noStrike" cap="none" spc="0" baseline="0" dirty="0">
                <a:solidFill>
                  <a:srgbClr val="D4D4D4"/>
                </a:solidFill>
                <a:effectLst/>
                <a:uFill>
                  <a:solidFill>
                    <a:srgbClr val="D4D4D4"/>
                  </a:solidFill>
                </a:uFill>
                <a:latin typeface="Consolas"/>
                <a:ea typeface="Consolas"/>
                <a:cs typeface="Consolas"/>
              </a:rPr>
              <a:t>https://aka.ms/AAh91ff</a:t>
            </a:r>
            <a:r>
              <a:rPr lang="es-ES" sz="882" b="0" i="0" strike="noStrike" cap="none" spc="0" baseline="0" dirty="0">
                <a:solidFill>
                  <a:srgbClr val="D4D4D4"/>
                </a:solidFill>
                <a:effectLst/>
                <a:latin typeface="Consolas"/>
                <a:ea typeface="Consolas"/>
                <a:cs typeface="Consolas"/>
              </a:rPr>
              <a:t>) para los servicios </a:t>
            </a:r>
            <a:r>
              <a:rPr lang="es-ES" sz="882" b="0" i="0" strike="noStrike" cap="none" spc="0" baseline="0" dirty="0" err="1">
                <a:solidFill>
                  <a:srgbClr val="D4D4D4"/>
                </a:solidFill>
                <a:effectLst/>
                <a:latin typeface="Consolas"/>
                <a:ea typeface="Consolas"/>
                <a:cs typeface="Consolas"/>
              </a:rPr>
              <a:t>Face</a:t>
            </a:r>
            <a:r>
              <a:rPr lang="es-ES" sz="882" b="0" i="0" strike="noStrike" cap="none" spc="0" baseline="0" dirty="0">
                <a:solidFill>
                  <a:srgbClr val="D4D4D4"/>
                </a:solidFill>
                <a:effectLst/>
                <a:latin typeface="Consolas"/>
                <a:ea typeface="Consolas"/>
                <a:cs typeface="Consolas"/>
              </a:rPr>
              <a:t> y </a:t>
            </a:r>
            <a:r>
              <a:rPr lang="es-ES" sz="882" b="0" i="0" strike="noStrike" cap="none" spc="0" baseline="0" dirty="0" err="1">
                <a:solidFill>
                  <a:srgbClr val="D4D4D4"/>
                </a:solidFill>
                <a:effectLst/>
                <a:latin typeface="Consolas"/>
                <a:ea typeface="Consolas"/>
                <a:cs typeface="Consolas"/>
              </a:rPr>
              <a:t>Computer</a:t>
            </a:r>
            <a:r>
              <a:rPr lang="es-ES" sz="882" b="0" i="0" strike="noStrike" cap="none" spc="0" baseline="0" dirty="0">
                <a:solidFill>
                  <a:srgbClr val="D4D4D4"/>
                </a:solidFill>
                <a:effectLst/>
                <a:latin typeface="Consolas"/>
                <a:ea typeface="Consolas"/>
                <a:cs typeface="Consolas"/>
              </a:rPr>
              <a:t> </a:t>
            </a:r>
            <a:r>
              <a:rPr lang="es-ES" sz="882" b="0" i="0" strike="noStrike" cap="none" spc="0" baseline="0" dirty="0" err="1">
                <a:solidFill>
                  <a:srgbClr val="D4D4D4"/>
                </a:solidFill>
                <a:effectLst/>
                <a:latin typeface="Consolas"/>
                <a:ea typeface="Consolas"/>
                <a:cs typeface="Consolas"/>
              </a:rPr>
              <a:t>Vision</a:t>
            </a:r>
            <a:r>
              <a:rPr lang="es-ES" sz="882" b="0" i="0" strike="noStrike" cap="none" spc="0" baseline="0" dirty="0">
                <a:solidFill>
                  <a:srgbClr val="D4D4D4"/>
                </a:solidFill>
                <a:effectLst/>
                <a:latin typeface="Consolas"/>
                <a:ea typeface="Consolas"/>
                <a:cs typeface="Consolas"/>
              </a:rPr>
              <a:t>.</a:t>
            </a:r>
          </a:p>
          <a:p>
            <a:r>
              <a:rPr lang="es-ES" sz="882" b="0" i="0" strike="noStrike" cap="none" spc="0" baseline="0" dirty="0">
                <a:solidFill>
                  <a:srgbClr val="D4D4D4"/>
                </a:solidFill>
                <a:effectLst/>
                <a:latin typeface="Consolas"/>
                <a:ea typeface="Consolas"/>
                <a:cs typeface="Consolas"/>
              </a:rPr>
              <a:t>Cualquier persona puede usar el servicio </a:t>
            </a:r>
            <a:r>
              <a:rPr lang="es-ES" sz="882" b="0" i="0" strike="noStrike" cap="none" spc="0" baseline="0" dirty="0" err="1">
                <a:solidFill>
                  <a:srgbClr val="D4D4D4"/>
                </a:solidFill>
                <a:effectLst/>
                <a:latin typeface="Consolas"/>
                <a:ea typeface="Consolas"/>
                <a:cs typeface="Consolas"/>
              </a:rPr>
              <a:t>Face</a:t>
            </a:r>
            <a:r>
              <a:rPr lang="es-ES" sz="882" b="0" i="0" strike="noStrike" cap="none" spc="0" baseline="0" dirty="0">
                <a:solidFill>
                  <a:srgbClr val="D4D4D4"/>
                </a:solidFill>
                <a:effectLst/>
                <a:latin typeface="Consolas"/>
                <a:ea typeface="Consolas"/>
                <a:cs typeface="Consolas"/>
              </a:rPr>
              <a:t> para:</a:t>
            </a:r>
          </a:p>
          <a:p>
            <a:r>
              <a:rPr lang="es-ES" sz="882" b="0" i="0" strike="noStrike" cap="none" spc="0" baseline="0" dirty="0">
                <a:solidFill>
                  <a:srgbClr val="6796E6"/>
                </a:solidFill>
                <a:effectLst/>
                <a:latin typeface="Consolas"/>
                <a:ea typeface="Consolas"/>
                <a:cs typeface="Consolas"/>
              </a:rPr>
              <a:t>*</a:t>
            </a:r>
            <a:r>
              <a:rPr lang="es-ES" sz="882" b="0" i="0" strike="noStrike" cap="none" spc="0" baseline="0" dirty="0">
                <a:solidFill>
                  <a:srgbClr val="D4D4D4"/>
                </a:solidFill>
                <a:effectLst/>
                <a:latin typeface="Consolas"/>
                <a:ea typeface="Consolas"/>
                <a:cs typeface="Consolas"/>
              </a:rPr>
              <a:t> Detectar la ubicación de las caras en una imagen.</a:t>
            </a:r>
          </a:p>
          <a:p>
            <a:r>
              <a:rPr lang="es-ES" sz="882" b="0" i="0" strike="noStrike" cap="none" spc="0" baseline="0" dirty="0">
                <a:solidFill>
                  <a:srgbClr val="6796E6"/>
                </a:solidFill>
                <a:effectLst/>
                <a:latin typeface="Consolas"/>
                <a:ea typeface="Consolas"/>
                <a:cs typeface="Consolas"/>
              </a:rPr>
              <a:t>*</a:t>
            </a:r>
            <a:r>
              <a:rPr lang="es-ES" sz="882" b="0" i="0" strike="noStrike" cap="none" spc="0" baseline="0" dirty="0">
                <a:solidFill>
                  <a:srgbClr val="D4D4D4"/>
                </a:solidFill>
                <a:effectLst/>
                <a:latin typeface="Consolas"/>
                <a:ea typeface="Consolas"/>
                <a:cs typeface="Consolas"/>
              </a:rPr>
              <a:t> Determinar si una cara lleva gafas.</a:t>
            </a:r>
          </a:p>
          <a:p>
            <a:r>
              <a:rPr lang="es-ES" sz="882" b="0" i="0" strike="noStrike" cap="none" spc="0" baseline="0" dirty="0">
                <a:solidFill>
                  <a:srgbClr val="6796E6"/>
                </a:solidFill>
                <a:effectLst/>
                <a:latin typeface="Consolas"/>
                <a:ea typeface="Consolas"/>
                <a:cs typeface="Consolas"/>
              </a:rPr>
              <a:t>*</a:t>
            </a:r>
            <a:r>
              <a:rPr lang="es-ES" sz="882" b="0" i="0" strike="noStrike" cap="none" spc="0" baseline="0" dirty="0">
                <a:solidFill>
                  <a:srgbClr val="D4D4D4"/>
                </a:solidFill>
                <a:effectLst/>
                <a:latin typeface="Consolas"/>
                <a:ea typeface="Consolas"/>
                <a:cs typeface="Consolas"/>
              </a:rPr>
              <a:t> Determinar si hay oclusión, desenfoque, ruido, sobreexposición o subexposición de alguna de las caras.</a:t>
            </a:r>
          </a:p>
          <a:p>
            <a:r>
              <a:rPr lang="es-ES" sz="882" b="0" i="0" strike="noStrike" cap="none" spc="0" baseline="0" dirty="0">
                <a:solidFill>
                  <a:srgbClr val="6796E6"/>
                </a:solidFill>
                <a:effectLst/>
                <a:latin typeface="Consolas"/>
                <a:ea typeface="Consolas"/>
                <a:cs typeface="Consolas"/>
              </a:rPr>
              <a:t>*</a:t>
            </a:r>
            <a:r>
              <a:rPr lang="es-ES" sz="882" b="0" i="0" strike="noStrike" cap="none" spc="0" baseline="0" dirty="0">
                <a:solidFill>
                  <a:srgbClr val="D4D4D4"/>
                </a:solidFill>
                <a:effectLst/>
                <a:latin typeface="Consolas"/>
                <a:ea typeface="Consolas"/>
                <a:cs typeface="Consolas"/>
              </a:rPr>
              <a:t> Devolver las coordenadas de la posición de la cabeza para cada cara de una imagen.</a:t>
            </a:r>
          </a:p>
          <a:p>
            <a:r>
              <a:rPr lang="es-ES" sz="882" b="0" i="0" strike="noStrike" cap="none" spc="0" baseline="0" dirty="0">
                <a:solidFill>
                  <a:srgbClr val="D4D4D4"/>
                </a:solidFill>
                <a:effectLst/>
                <a:latin typeface="Consolas"/>
                <a:ea typeface="Consolas"/>
                <a:cs typeface="Consolas"/>
              </a:rPr>
              <a:t>La directiva de acceso limitado requiere que los clientes[</a:t>
            </a:r>
            <a:r>
              <a:rPr lang="es-ES" sz="882" b="0" i="0" strike="noStrike" cap="none" spc="0" baseline="0" dirty="0">
                <a:solidFill>
                  <a:srgbClr val="CE9178"/>
                </a:solidFill>
                <a:effectLst/>
                <a:latin typeface="Consolas"/>
                <a:ea typeface="Consolas"/>
                <a:cs typeface="Consolas"/>
              </a:rPr>
              <a:t>envíen un formulario de entrada</a:t>
            </a:r>
            <a:r>
              <a:rPr lang="es-ES" sz="882" b="0" i="0" strike="noStrike" cap="none" spc="0" baseline="0" dirty="0">
                <a:solidFill>
                  <a:srgbClr val="D4D4D4"/>
                </a:solidFill>
                <a:effectLst/>
                <a:latin typeface="Consolas"/>
                <a:ea typeface="Consolas"/>
                <a:cs typeface="Consolas"/>
              </a:rPr>
              <a:t>](</a:t>
            </a:r>
            <a:r>
              <a:rPr lang="es-ES" sz="882" b="0" i="0" u="sng" strike="noStrike" cap="none" spc="0" baseline="0" dirty="0">
                <a:solidFill>
                  <a:srgbClr val="D4D4D4"/>
                </a:solidFill>
                <a:effectLst/>
                <a:uFill>
                  <a:solidFill>
                    <a:srgbClr val="D4D4D4"/>
                  </a:solidFill>
                </a:uFill>
                <a:latin typeface="Consolas"/>
                <a:ea typeface="Consolas"/>
                <a:cs typeface="Consolas"/>
              </a:rPr>
              <a:t>https://aka.ms/facerecognition</a:t>
            </a:r>
            <a:r>
              <a:rPr lang="es-ES" sz="882" b="0" i="0" strike="noStrike" cap="none" spc="0" baseline="0" dirty="0">
                <a:solidFill>
                  <a:srgbClr val="D4D4D4"/>
                </a:solidFill>
                <a:effectLst/>
                <a:latin typeface="Consolas"/>
                <a:ea typeface="Consolas"/>
                <a:cs typeface="Consolas"/>
              </a:rPr>
              <a:t>) para acceder a la funcionalidad del servicio </a:t>
            </a:r>
            <a:r>
              <a:rPr lang="es-ES" sz="882" b="0" i="0" strike="noStrike" cap="none" spc="0" baseline="0" dirty="0" err="1">
                <a:solidFill>
                  <a:srgbClr val="D4D4D4"/>
                </a:solidFill>
                <a:effectLst/>
                <a:latin typeface="Consolas"/>
                <a:ea typeface="Consolas"/>
                <a:cs typeface="Consolas"/>
              </a:rPr>
              <a:t>Face</a:t>
            </a:r>
            <a:r>
              <a:rPr lang="es-ES" sz="882" b="0" i="0" strike="noStrike" cap="none" spc="0" baseline="0" dirty="0">
                <a:solidFill>
                  <a:srgbClr val="D4D4D4"/>
                </a:solidFill>
                <a:effectLst/>
                <a:latin typeface="Consolas"/>
                <a:ea typeface="Consolas"/>
                <a:cs typeface="Consolas"/>
              </a:rPr>
              <a:t>, incluidas las siguientes características:</a:t>
            </a:r>
          </a:p>
          <a:p>
            <a:r>
              <a:rPr lang="es-ES" sz="882" b="0" i="0" strike="noStrike" cap="none" spc="0" baseline="0" dirty="0">
                <a:solidFill>
                  <a:srgbClr val="6796E6"/>
                </a:solidFill>
                <a:effectLst/>
                <a:latin typeface="Consolas"/>
                <a:ea typeface="Consolas"/>
                <a:cs typeface="Consolas"/>
              </a:rPr>
              <a:t>*</a:t>
            </a:r>
            <a:r>
              <a:rPr lang="es-ES" sz="882" b="0" i="0" strike="noStrike" cap="none" spc="0" baseline="0" dirty="0">
                <a:solidFill>
                  <a:srgbClr val="D4D4D4"/>
                </a:solidFill>
                <a:effectLst/>
                <a:latin typeface="Consolas"/>
                <a:ea typeface="Consolas"/>
                <a:cs typeface="Consolas"/>
              </a:rPr>
              <a:t> Capacidad de comparar caras en busca de similitudes.</a:t>
            </a:r>
          </a:p>
          <a:p>
            <a:r>
              <a:rPr lang="es-ES" sz="882" b="0" i="0" strike="noStrike" cap="none" spc="0" baseline="0" dirty="0">
                <a:solidFill>
                  <a:srgbClr val="6796E6"/>
                </a:solidFill>
                <a:effectLst/>
                <a:latin typeface="Consolas"/>
                <a:ea typeface="Consolas"/>
                <a:cs typeface="Consolas"/>
              </a:rPr>
              <a:t>*</a:t>
            </a:r>
            <a:r>
              <a:rPr lang="es-ES" sz="882" b="0" i="0" strike="noStrike" cap="none" spc="0" baseline="0" dirty="0">
                <a:solidFill>
                  <a:srgbClr val="D4D4D4"/>
                </a:solidFill>
                <a:effectLst/>
                <a:latin typeface="Consolas"/>
                <a:ea typeface="Consolas"/>
                <a:cs typeface="Consolas"/>
              </a:rPr>
              <a:t> Capacidad de identificar individuos con nombre en una imagen.</a:t>
            </a:r>
          </a:p>
          <a:p>
            <a:endParaRPr lang="en-US" dirty="0"/>
          </a:p>
        </p:txBody>
      </p:sp>
      <p:sp>
        <p:nvSpPr>
          <p:cNvPr id="4" name="Header Placeholder 3"/>
          <p:cNvSpPr>
            <a:spLocks noGrp="1"/>
          </p:cNvSpPr>
          <p:nvPr>
            <p:ph type="hdr" sz="quarter" idx="6"/>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s-ES" sz="400" b="0" i="0" strike="noStrike" cap="none" spc="0" baseline="0">
                <a:gradFill>
                  <a:gsLst>
                    <a:gs pos="0">
                      <a:srgbClr val="000000"/>
                    </a:gs>
                    <a:gs pos="100000">
                      <a:srgbClr val="000000"/>
                    </a:gs>
                  </a:gsLst>
                  <a:lin ang="5400000"/>
                  <a:tileRect l="-100000" t="-100000"/>
                </a:gradFill>
                <a:effectLst/>
                <a:latin typeface="Segoe UI"/>
                <a:ea typeface="Segoe UI"/>
                <a:cs typeface="Segoe UI"/>
              </a:rPr>
              <a:t>© Microsoft Corporation.Todos los derechos reservados.MICROSOFT NO OFRECE NINGUNA GARANTÍA, YA SEA EXPRESA, IMPLÍCITA O REGLAMENTARIA, RESPECTO A LA INFORMACIÓN DE ESTA PRESENTACIÓN.</a:t>
            </a:r>
            <a:endParaRPr lang="en-US" sz="400">
              <a:gradFill>
                <a:gsLst>
                  <a:gs pos="0">
                    <a:prstClr val="black"/>
                  </a:gs>
                  <a:gs pos="100000">
                    <a:prstClr val="black"/>
                  </a:gs>
                </a:gsLst>
                <a:lin ang="5400000" scaled="0"/>
              </a:gradFill>
              <a:latin typeface="Segoe UI" panose="020B0502040204020203" pitchFamily="34" charset="0"/>
              <a:ea typeface="Segoe UI" pitchFamily="34" charset="0"/>
              <a:cs typeface="Segoe UI" pitchFamily="34" charset="0"/>
            </a:endParaRPr>
          </a:p>
        </p:txBody>
      </p:sp>
      <p:sp>
        <p:nvSpPr>
          <p:cNvPr id="6" name="Date Placeholder 5"/>
          <p:cNvSpPr>
            <a:spLocks noGrp="1"/>
          </p:cNvSpPr>
          <p:nvPr>
            <p:ph type="dt" idx="10"/>
          </p:nvPr>
        </p:nvSpPr>
        <p:spPr/>
        <p:txBody>
          <a:bodyPr/>
          <a:lstStyle/>
          <a:p>
            <a:fld id="{6C0460C4-6F3C-4D4C-872E-43EE5C93E6D9}" type="datetime8">
              <a:rPr lang="en-US" smtClean="0"/>
              <a:t>2/11/2024 1:57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t>11</a:t>
            </a:fld>
            <a:endParaRPr lang="en-US"/>
          </a:p>
        </p:txBody>
      </p:sp>
    </p:spTree>
    <p:extLst>
      <p:ext uri="{BB962C8B-B14F-4D97-AF65-F5344CB8AC3E}">
        <p14:creationId xmlns:p14="http://schemas.microsoft.com/office/powerpoint/2010/main" val="4351504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ct val="0"/>
              </a:spcBef>
              <a:spcAft>
                <a:spcPts val="333"/>
              </a:spcAft>
              <a:buClrTx/>
              <a:buSzTx/>
              <a:buFontTx/>
              <a:buNone/>
              <a:defRPr/>
            </a:pPr>
            <a:r>
              <a:rPr lang="es-ES" sz="800" b="0" i="0" strike="noStrike" cap="none" spc="0" baseline="0">
                <a:solidFill>
                  <a:srgbClr val="000000"/>
                </a:solidFill>
                <a:effectLst/>
                <a:latin typeface="Segoe UI Light"/>
                <a:ea typeface="Segoe UI Light"/>
                <a:cs typeface="Segoe UI Light"/>
              </a:rPr>
              <a:t>Instructores: se recomienda que realicen el ejercicio con antelación (https://microsoftlearning.github.io/mslearn-ai-fundamentals/Instructions/Labs/04-face.html).Durante la clase, puede demostrar el servicio.</a:t>
            </a:r>
          </a:p>
          <a:p>
            <a:pPr marL="0" marR="0" lvl="0" indent="0" algn="l" defTabSz="914367" rtl="0" eaLnBrk="1" fontAlgn="auto" latinLnBrk="0" hangingPunct="1">
              <a:lnSpc>
                <a:spcPct val="90000"/>
              </a:lnSpc>
              <a:spcBef>
                <a:spcPct val="0"/>
              </a:spcBef>
              <a:spcAft>
                <a:spcPts val="333"/>
              </a:spcAft>
              <a:buClrTx/>
              <a:buSzTx/>
              <a:buFontTx/>
              <a:buNone/>
              <a:defRPr/>
            </a:pPr>
            <a:endParaRPr lang="en-US" sz="800">
              <a:cs typeface="Segoe UI Light" panose="020B0502040204020203" pitchFamily="34" charset="0"/>
            </a:endParaRPr>
          </a:p>
        </p:txBody>
      </p:sp>
      <p:sp>
        <p:nvSpPr>
          <p:cNvPr id="4" name="Header Placeholder 3"/>
          <p:cNvSpPr>
            <a:spLocks noGrp="1"/>
          </p:cNvSpPr>
          <p:nvPr>
            <p:ph type="hdr" sz="quarter" idx="6"/>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s-ES" sz="400" b="0" i="0" strike="noStrike" cap="none" spc="0" baseline="0">
                <a:gradFill>
                  <a:gsLst>
                    <a:gs pos="0">
                      <a:srgbClr val="000000"/>
                    </a:gs>
                    <a:gs pos="100000">
                      <a:srgbClr val="000000"/>
                    </a:gs>
                  </a:gsLst>
                  <a:lin ang="5400000"/>
                  <a:tileRect l="-100000" t="-100000"/>
                </a:gradFill>
                <a:effectLst/>
                <a:latin typeface="Segoe UI"/>
                <a:ea typeface="Segoe UI"/>
                <a:cs typeface="Segoe UI"/>
              </a:rPr>
              <a:t>© Microsoft Corporation.Todos los derechos reservados.MICROSOFT NO OFRECE NINGUNA GARANTÍA, YA SEA EXPRESA, IMPLÍCITA O REGLAMENTARIA, RESPECTO A LA INFORMACIÓN DE ESTA PRESENTACIÓN.</a:t>
            </a:r>
            <a:endParaRPr lang="en-US" sz="400">
              <a:gradFill>
                <a:gsLst>
                  <a:gs pos="0">
                    <a:prstClr val="black"/>
                  </a:gs>
                  <a:gs pos="100000">
                    <a:prstClr val="black"/>
                  </a:gs>
                </a:gsLst>
                <a:lin ang="5400000" scaled="0"/>
              </a:gradFill>
              <a:latin typeface="Segoe UI" panose="020B0502040204020203" pitchFamily="34" charset="0"/>
              <a:ea typeface="Segoe UI" pitchFamily="34" charset="0"/>
              <a:cs typeface="Segoe UI" pitchFamily="34" charset="0"/>
            </a:endParaRPr>
          </a:p>
        </p:txBody>
      </p:sp>
      <p:sp>
        <p:nvSpPr>
          <p:cNvPr id="6" name="Date Placeholder 5"/>
          <p:cNvSpPr>
            <a:spLocks noGrp="1"/>
          </p:cNvSpPr>
          <p:nvPr>
            <p:ph type="dt" idx="10"/>
          </p:nvPr>
        </p:nvSpPr>
        <p:spPr/>
        <p:txBody>
          <a:bodyPr/>
          <a:lstStyle/>
          <a:p>
            <a:fld id="{612196C4-4D29-4011-9C14-36E31C65520E}" type="datetime8">
              <a:rPr lang="en-US" smtClean="0"/>
              <a:t>2/11/2024 1:57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t>12</a:t>
            </a:fld>
            <a:endParaRPr lang="en-US"/>
          </a:p>
        </p:txBody>
      </p:sp>
    </p:spTree>
    <p:extLst>
      <p:ext uri="{BB962C8B-B14F-4D97-AF65-F5344CB8AC3E}">
        <p14:creationId xmlns:p14="http://schemas.microsoft.com/office/powerpoint/2010/main" val="17476244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882" b="0" i="0" strike="noStrike" cap="none" spc="0" baseline="0">
                <a:solidFill>
                  <a:srgbClr val="000000"/>
                </a:solidFill>
                <a:effectLst/>
                <a:latin typeface="Segoe UI Light"/>
                <a:ea typeface="Segoe UI Light"/>
                <a:cs typeface="Segoe UI Light"/>
              </a:rPr>
              <a:t>Ya hemos visto Computer Vision y su uso en el análisis de imágenes.También proporciona función de OCR para detectar y extraer el texto de las imágenes.</a:t>
            </a:r>
          </a:p>
          <a:p>
            <a:endParaRPr lang="en-US"/>
          </a:p>
          <a:p>
            <a:r>
              <a:rPr lang="es-ES" sz="882" b="0" i="0" strike="noStrike" cap="none" spc="0" baseline="0">
                <a:solidFill>
                  <a:srgbClr val="000000"/>
                </a:solidFill>
                <a:effectLst/>
                <a:latin typeface="Segoe UI Light"/>
                <a:ea typeface="Segoe UI Light"/>
                <a:cs typeface="Segoe UI Light"/>
              </a:rPr>
              <a:t>El servicio proporciona la interfaz de programación de aplicaciones (API) de Read que los desarrolladores de software pueden usar para extraer tanto texto impreso como escrito a mano de las imágenes, desde la lectura inmediata de pequeñas cantidades de texto en imágenes hasta la extracción de texto asincrónico de documentos grandes.</a:t>
            </a:r>
          </a:p>
        </p:txBody>
      </p:sp>
      <p:sp>
        <p:nvSpPr>
          <p:cNvPr id="4" name="Header Placeholder 3"/>
          <p:cNvSpPr>
            <a:spLocks noGrp="1"/>
          </p:cNvSpPr>
          <p:nvPr>
            <p:ph type="hdr" sz="quarter" idx="6"/>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s-ES" sz="400" b="0" i="0" strike="noStrike" cap="none" spc="0" baseline="0">
                <a:gradFill>
                  <a:gsLst>
                    <a:gs pos="0">
                      <a:srgbClr val="000000"/>
                    </a:gs>
                    <a:gs pos="100000">
                      <a:srgbClr val="000000"/>
                    </a:gs>
                  </a:gsLst>
                  <a:lin ang="5400000"/>
                  <a:tileRect l="-100000" t="-100000"/>
                </a:gradFill>
                <a:effectLst/>
                <a:latin typeface="Segoe UI"/>
                <a:ea typeface="Segoe UI"/>
                <a:cs typeface="Segoe UI"/>
              </a:rPr>
              <a:t>© Microsoft Corporation.Todos los derechos reservados.MICROSOFT NO OFRECE NINGUNA GARANTÍA, YA SEA EXPRESA, IMPLÍCITA O REGLAMENTARIA, RESPECTO A LA INFORMACIÓN DE ESTA PRESENTACIÓN.</a:t>
            </a:r>
            <a:endParaRPr lang="en-US" sz="400">
              <a:gradFill>
                <a:gsLst>
                  <a:gs pos="0">
                    <a:prstClr val="black"/>
                  </a:gs>
                  <a:gs pos="100000">
                    <a:prstClr val="black"/>
                  </a:gs>
                </a:gsLst>
                <a:lin ang="5400000" scaled="0"/>
              </a:gradFill>
              <a:latin typeface="Segoe UI" panose="020B0502040204020203" pitchFamily="34" charset="0"/>
              <a:ea typeface="Segoe UI" pitchFamily="34" charset="0"/>
              <a:cs typeface="Segoe UI" pitchFamily="34" charset="0"/>
            </a:endParaRPr>
          </a:p>
        </p:txBody>
      </p:sp>
      <p:sp>
        <p:nvSpPr>
          <p:cNvPr id="6" name="Date Placeholder 5"/>
          <p:cNvSpPr>
            <a:spLocks noGrp="1"/>
          </p:cNvSpPr>
          <p:nvPr>
            <p:ph type="dt" idx="10"/>
          </p:nvPr>
        </p:nvSpPr>
        <p:spPr/>
        <p:txBody>
          <a:bodyPr/>
          <a:lstStyle/>
          <a:p>
            <a:fld id="{C6BB2C3C-6CC6-430F-A7B9-E202B8FAD8F3}" type="datetime8">
              <a:rPr lang="en-US" smtClean="0"/>
              <a:t>2/11/2024 1:57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t>13</a:t>
            </a:fld>
            <a:endParaRPr lang="en-US"/>
          </a:p>
        </p:txBody>
      </p:sp>
    </p:spTree>
    <p:extLst>
      <p:ext uri="{BB962C8B-B14F-4D97-AF65-F5344CB8AC3E}">
        <p14:creationId xmlns:p14="http://schemas.microsoft.com/office/powerpoint/2010/main" val="30856633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s-ES" sz="900" b="0" i="0" strike="noStrike" cap="none" spc="0" baseline="0">
                <a:solidFill>
                  <a:srgbClr val="000000"/>
                </a:solidFill>
                <a:effectLst/>
                <a:latin typeface="Segoe UI Light"/>
                <a:ea typeface="Segoe UI Light"/>
                <a:cs typeface="Segoe UI Light"/>
              </a:rPr>
              <a:t>Instructores: se recomienda que realicen el ejercicio con antelación (https://microsoftlearning.github.io/mslearn-ai-fundamentals/Instructions/Labs/05-machine-learning.html).Durante la clase, puede demostrar el servicio.</a:t>
            </a:r>
          </a:p>
        </p:txBody>
      </p:sp>
      <p:sp>
        <p:nvSpPr>
          <p:cNvPr id="4" name="Header Placeholder 3"/>
          <p:cNvSpPr>
            <a:spLocks noGrp="1"/>
          </p:cNvSpPr>
          <p:nvPr>
            <p:ph type="hdr" sz="quarter" idx="6"/>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s-ES" sz="400" b="0" i="0" strike="noStrike" cap="none" spc="0" baseline="0">
                <a:gradFill>
                  <a:gsLst>
                    <a:gs pos="0">
                      <a:srgbClr val="000000"/>
                    </a:gs>
                    <a:gs pos="100000">
                      <a:srgbClr val="000000"/>
                    </a:gs>
                  </a:gsLst>
                  <a:lin ang="5400000"/>
                  <a:tileRect l="-100000" t="-100000"/>
                </a:gradFill>
                <a:effectLst/>
                <a:latin typeface="Segoe UI"/>
                <a:ea typeface="Segoe UI"/>
                <a:cs typeface="Segoe UI"/>
              </a:rPr>
              <a:t>© Microsoft Corporation.Todos los derechos reservados.MICROSOFT NO OFRECE NINGUNA GARANTÍA, YA SEA EXPRESA, IMPLÍCITA O REGLAMENTARIA, RESPECTO A LA INFORMACIÓN DE ESTA PRESENTACIÓN.</a:t>
            </a:r>
            <a:endParaRPr lang="en-US" sz="400">
              <a:gradFill>
                <a:gsLst>
                  <a:gs pos="0">
                    <a:prstClr val="black"/>
                  </a:gs>
                  <a:gs pos="100000">
                    <a:prstClr val="black"/>
                  </a:gs>
                </a:gsLst>
                <a:lin ang="5400000" scaled="0"/>
              </a:gradFill>
              <a:latin typeface="Segoe UI" panose="020B0502040204020203" pitchFamily="34" charset="0"/>
              <a:ea typeface="Segoe UI" pitchFamily="34" charset="0"/>
              <a:cs typeface="Segoe UI" pitchFamily="34" charset="0"/>
            </a:endParaRPr>
          </a:p>
        </p:txBody>
      </p:sp>
      <p:sp>
        <p:nvSpPr>
          <p:cNvPr id="6" name="Date Placeholder 5"/>
          <p:cNvSpPr>
            <a:spLocks noGrp="1"/>
          </p:cNvSpPr>
          <p:nvPr>
            <p:ph type="dt" idx="10"/>
          </p:nvPr>
        </p:nvSpPr>
        <p:spPr/>
        <p:txBody>
          <a:bodyPr/>
          <a:lstStyle/>
          <a:p>
            <a:fld id="{612196C4-4D29-4011-9C14-36E31C65520E}" type="datetime8">
              <a:rPr lang="en-US" smtClean="0"/>
              <a:t>2/11/2024 1:57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t>14</a:t>
            </a:fld>
            <a:endParaRPr lang="en-US"/>
          </a:p>
        </p:txBody>
      </p:sp>
    </p:spTree>
    <p:extLst>
      <p:ext uri="{BB962C8B-B14F-4D97-AF65-F5344CB8AC3E}">
        <p14:creationId xmlns:p14="http://schemas.microsoft.com/office/powerpoint/2010/main" val="17476244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ct val="0"/>
              </a:spcBef>
              <a:spcAft>
                <a:spcPts val="333"/>
              </a:spcAft>
              <a:buClrTx/>
              <a:buSzTx/>
              <a:buFontTx/>
              <a:buNone/>
              <a:defRPr/>
            </a:pPr>
            <a:r>
              <a:rPr lang="es-ES" sz="882" b="0" i="0" strike="noStrike" cap="none" spc="0" baseline="0">
                <a:solidFill>
                  <a:srgbClr val="000000"/>
                </a:solidFill>
                <a:effectLst/>
                <a:latin typeface="Segoe UI Light"/>
                <a:ea typeface="Segoe UI Light"/>
                <a:cs typeface="Segoe UI Light"/>
              </a:rPr>
              <a:t>Indique que también hay ejercicios en Microsoft Learn para todas las demás tareas mostradas y analizadas en esta presentación de PowerPoint. https://microsoftlearning.github.io/mslearn-ai-fundamentals.</a:t>
            </a:r>
          </a:p>
          <a:p>
            <a:endParaRPr lang="en-US"/>
          </a:p>
        </p:txBody>
      </p:sp>
      <p:sp>
        <p:nvSpPr>
          <p:cNvPr id="4" name="Header Placeholder 3"/>
          <p:cNvSpPr>
            <a:spLocks noGrp="1"/>
          </p:cNvSpPr>
          <p:nvPr>
            <p:ph type="hdr" sz="quarter" idx="6"/>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s-ES" sz="400" b="0" i="0" strike="noStrike" cap="none" spc="0" baseline="0">
                <a:gradFill>
                  <a:gsLst>
                    <a:gs pos="0">
                      <a:srgbClr val="000000"/>
                    </a:gs>
                    <a:gs pos="100000">
                      <a:srgbClr val="000000"/>
                    </a:gs>
                  </a:gsLst>
                  <a:lin ang="5400000"/>
                  <a:tileRect l="-100000" t="-100000"/>
                </a:gradFill>
                <a:effectLst/>
                <a:latin typeface="Segoe UI"/>
                <a:ea typeface="Segoe UI"/>
                <a:cs typeface="Segoe UI"/>
              </a:rPr>
              <a:t>© Microsoft Corporation.Todos los derechos reservados.MICROSOFT NO OFRECE NINGUNA GARANTÍA, YA SEA EXPRESA, IMPLÍCITA O REGLAMENTARIA, RESPECTO A LA INFORMACIÓN DE ESTA PRESENTACIÓN.</a:t>
            </a:r>
            <a:endParaRPr lang="en-US" sz="400">
              <a:gradFill>
                <a:gsLst>
                  <a:gs pos="0">
                    <a:prstClr val="black"/>
                  </a:gs>
                  <a:gs pos="100000">
                    <a:prstClr val="black"/>
                  </a:gs>
                </a:gsLst>
                <a:lin ang="5400000" scaled="0"/>
              </a:gradFill>
              <a:latin typeface="Segoe UI" panose="020B0502040204020203" pitchFamily="34" charset="0"/>
              <a:ea typeface="Segoe UI" pitchFamily="34" charset="0"/>
              <a:cs typeface="Segoe UI" pitchFamily="34" charset="0"/>
            </a:endParaRPr>
          </a:p>
        </p:txBody>
      </p:sp>
      <p:sp>
        <p:nvSpPr>
          <p:cNvPr id="6" name="Date Placeholder 5"/>
          <p:cNvSpPr>
            <a:spLocks noGrp="1"/>
          </p:cNvSpPr>
          <p:nvPr>
            <p:ph type="dt" idx="10"/>
          </p:nvPr>
        </p:nvSpPr>
        <p:spPr/>
        <p:txBody>
          <a:bodyPr/>
          <a:lstStyle/>
          <a:p>
            <a:fld id="{15E38320-284F-4A32-BBF6-4B3CF3B40871}" type="datetime8">
              <a:rPr lang="en-US" smtClean="0"/>
              <a:t>2/11/2024 1:57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t>15</a:t>
            </a:fld>
            <a:endParaRPr lang="en-US"/>
          </a:p>
        </p:txBody>
      </p:sp>
    </p:spTree>
    <p:extLst>
      <p:ext uri="{BB962C8B-B14F-4D97-AF65-F5344CB8AC3E}">
        <p14:creationId xmlns:p14="http://schemas.microsoft.com/office/powerpoint/2010/main" val="18545609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882" b="0" i="1" strike="noStrike" cap="none" spc="0" baseline="0">
                <a:solidFill>
                  <a:srgbClr val="000000"/>
                </a:solidFill>
                <a:effectLst/>
                <a:latin typeface="Segoe UI Light"/>
                <a:ea typeface="Segoe UI Light"/>
                <a:cs typeface="Segoe UI Light"/>
              </a:rPr>
              <a:t>Deje unos minutos para que los alumnos piensen las preguntas y, después, muestre las respuestas correctas.</a:t>
            </a:r>
          </a:p>
          <a:p>
            <a:endParaRPr lang="en-US"/>
          </a:p>
        </p:txBody>
      </p:sp>
      <p:sp>
        <p:nvSpPr>
          <p:cNvPr id="4" name="Slide Number Placeholder 3"/>
          <p:cNvSpPr>
            <a:spLocks noGrp="1"/>
          </p:cNvSpPr>
          <p:nvPr>
            <p:ph type="sldNum" sz="quarter" idx="5"/>
          </p:nvPr>
        </p:nvSpPr>
        <p:spPr/>
        <p:txBody>
          <a:bodyPr/>
          <a:lstStyle/>
          <a:p>
            <a:fld id="{97E04F8E-88E9-481C-A2B3-C92BCE611EF5}" type="slidenum">
              <a:rPr lang="en-US" smtClean="0"/>
              <a:t>16</a:t>
            </a:fld>
            <a:endParaRPr lang="en-US"/>
          </a:p>
        </p:txBody>
      </p:sp>
    </p:spTree>
    <p:extLst>
      <p:ext uri="{BB962C8B-B14F-4D97-AF65-F5344CB8AC3E}">
        <p14:creationId xmlns:p14="http://schemas.microsoft.com/office/powerpoint/2010/main" val="3419811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a:p>
        </p:txBody>
      </p:sp>
      <p:sp>
        <p:nvSpPr>
          <p:cNvPr id="4" name="Header Placeholder 3"/>
          <p:cNvSpPr>
            <a:spLocks noGrp="1"/>
          </p:cNvSpPr>
          <p:nvPr>
            <p:ph type="hdr" sz="quarter" idx="6"/>
          </p:nvPr>
        </p:nvSpPr>
        <p:spPr/>
        <p:txBody>
          <a:bodyPr/>
          <a:lstStyle/>
          <a:p>
            <a:pPr marL="0" marR="0" lvl="0" indent="0" algn="l" defTabSz="932742" rtl="0" eaLnBrk="1" fontAlgn="auto" latinLnBrk="0" hangingPunct="1">
              <a:lnSpc>
                <a:spcPct val="100000"/>
              </a:lnSpc>
              <a:spcBef>
                <a:spcPct val="0"/>
              </a:spcBef>
              <a:spcAft>
                <a:spcPct val="0"/>
              </a:spcAft>
              <a:buClrTx/>
              <a:buSzTx/>
              <a:buFontTx/>
              <a:buNone/>
              <a:defRPr/>
            </a:pPr>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ct val="0"/>
              </a:spcBef>
              <a:spcAft>
                <a:spcPct val="0"/>
              </a:spcAft>
              <a:buClrTx/>
              <a:buSzTx/>
              <a:buFontTx/>
              <a:buNone/>
              <a:defRPr/>
            </a:pPr>
            <a:r>
              <a:rPr lang="es-ES" sz="400" b="0" i="0" strike="noStrike" cap="none" spc="0" baseline="0">
                <a:solidFill>
                  <a:srgbClr val="000000"/>
                </a:solidFill>
                <a:effectLst/>
                <a:latin typeface="Segoe UI"/>
                <a:ea typeface="Segoe UI"/>
                <a:cs typeface="Segoe UI"/>
              </a:rPr>
              <a:t>© Microsoft Corporation</a:t>
            </a:r>
          </a:p>
        </p:txBody>
      </p:sp>
      <p:sp>
        <p:nvSpPr>
          <p:cNvPr id="6" name="Slide Number Placeholder 5"/>
          <p:cNvSpPr>
            <a:spLocks noGrp="1"/>
          </p:cNvSpPr>
          <p:nvPr>
            <p:ph type="sldNum" sz="quarter" idx="5"/>
          </p:nvPr>
        </p:nvSpPr>
        <p:spPr/>
        <p:txBody>
          <a:bodyPr/>
          <a:lstStyle/>
          <a:p>
            <a:pPr marL="0" marR="0" lvl="0" indent="0" algn="r" defTabSz="932742" rtl="0" eaLnBrk="1" fontAlgn="auto" latinLnBrk="0" hangingPunct="1">
              <a:lnSpc>
                <a:spcPct val="100000"/>
              </a:lnSpc>
              <a:spcBef>
                <a:spcPct val="0"/>
              </a:spcBef>
              <a:spcAft>
                <a:spcPct val="0"/>
              </a:spcAft>
              <a:buClrTx/>
              <a:buSzTx/>
              <a:buFontTx/>
              <a:buNone/>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n-ea"/>
                <a:cs typeface="+mn-cs"/>
              </a:rPr>
              <a:pPr marL="0" marR="0" lvl="0" indent="0" algn="r" defTabSz="932742" rtl="0" eaLnBrk="1" fontAlgn="auto" latinLnBrk="0" hangingPunct="1">
                <a:lnSpc>
                  <a:spcPct val="100000"/>
                </a:lnSpc>
                <a:spcBef>
                  <a:spcPct val="0"/>
                </a:spcBef>
                <a:spcAft>
                  <a:spcPct val="0"/>
                </a:spcAft>
                <a:buClrTx/>
                <a:buSzTx/>
                <a:buFontTx/>
                <a:buNone/>
                <a:defRPr/>
              </a:pPr>
              <a:t>17</a:t>
            </a:fld>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9127162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900" b="0" i="0" strike="noStrike" cap="none" spc="0" baseline="0" dirty="0">
                <a:solidFill>
                  <a:srgbClr val="000000"/>
                </a:solidFill>
                <a:effectLst/>
                <a:latin typeface="Segoe UI Light"/>
                <a:ea typeface="Segoe UI Light"/>
                <a:cs typeface="Segoe UI Light"/>
              </a:rPr>
              <a:t>Anime a los alumnos a revisar el contenido de </a:t>
            </a:r>
            <a:r>
              <a:rPr lang="es-ES" sz="900" b="0" i="0" strike="noStrike" cap="none" spc="0" baseline="0" dirty="0" err="1">
                <a:solidFill>
                  <a:srgbClr val="000000"/>
                </a:solidFill>
                <a:effectLst/>
                <a:latin typeface="Segoe UI Light"/>
                <a:ea typeface="Segoe UI Light"/>
                <a:cs typeface="Segoe UI Light"/>
              </a:rPr>
              <a:t>Learn</a:t>
            </a:r>
            <a:r>
              <a:rPr lang="es-ES" sz="900" b="0" i="0" strike="noStrike" cap="none" spc="0" baseline="0" dirty="0">
                <a:solidFill>
                  <a:srgbClr val="000000"/>
                </a:solidFill>
                <a:effectLst/>
                <a:latin typeface="Segoe UI Light"/>
                <a:ea typeface="Segoe UI Light"/>
                <a:cs typeface="Segoe UI Light"/>
              </a:rPr>
              <a:t> para obtener más información.</a:t>
            </a:r>
          </a:p>
        </p:txBody>
      </p:sp>
      <p:sp>
        <p:nvSpPr>
          <p:cNvPr id="4" name="Header Placeholder 3"/>
          <p:cNvSpPr>
            <a:spLocks noGrp="1"/>
          </p:cNvSpPr>
          <p:nvPr>
            <p:ph type="hdr" sz="quarter" idx="6"/>
          </p:nvPr>
        </p:nvSpPr>
        <p:spPr/>
        <p:txBody>
          <a:bodyPr/>
          <a:lstStyle/>
          <a:p>
            <a:pPr marL="0" marR="0" lvl="0" indent="0" algn="l" defTabSz="932742" rtl="0" eaLnBrk="1" fontAlgn="auto" latinLnBrk="0" hangingPunct="1">
              <a:lnSpc>
                <a:spcPct val="100000"/>
              </a:lnSpc>
              <a:spcBef>
                <a:spcPct val="0"/>
              </a:spcBef>
              <a:spcAft>
                <a:spcPct val="0"/>
              </a:spcAft>
              <a:buClrTx/>
              <a:buSzTx/>
              <a:buFontTx/>
              <a:buNone/>
              <a:defRPr/>
            </a:pPr>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ct val="0"/>
              </a:spcBef>
              <a:spcAft>
                <a:spcPct val="0"/>
              </a:spcAft>
              <a:buClrTx/>
              <a:buSzTx/>
              <a:buFontTx/>
              <a:buNone/>
              <a:defRPr/>
            </a:pPr>
            <a:r>
              <a:rPr lang="es-ES" sz="400" b="0" i="0" strike="noStrike" cap="none" spc="0" baseline="0">
                <a:solidFill>
                  <a:srgbClr val="000000"/>
                </a:solidFill>
                <a:effectLst/>
                <a:latin typeface="Segoe UI"/>
                <a:ea typeface="Segoe UI"/>
                <a:cs typeface="Segoe UI"/>
              </a:rPr>
              <a:t>© Microsoft Corporation</a:t>
            </a:r>
          </a:p>
        </p:txBody>
      </p:sp>
      <p:sp>
        <p:nvSpPr>
          <p:cNvPr id="6" name="Slide Number Placeholder 5"/>
          <p:cNvSpPr>
            <a:spLocks noGrp="1"/>
          </p:cNvSpPr>
          <p:nvPr>
            <p:ph type="sldNum" sz="quarter" idx="5"/>
          </p:nvPr>
        </p:nvSpPr>
        <p:spPr/>
        <p:txBody>
          <a:bodyPr/>
          <a:lstStyle/>
          <a:p>
            <a:pPr marL="0" marR="0" lvl="0" indent="0" algn="r" defTabSz="932742" rtl="0" eaLnBrk="1" fontAlgn="auto" latinLnBrk="0" hangingPunct="1">
              <a:lnSpc>
                <a:spcPct val="100000"/>
              </a:lnSpc>
              <a:spcBef>
                <a:spcPct val="0"/>
              </a:spcBef>
              <a:spcAft>
                <a:spcPct val="0"/>
              </a:spcAft>
              <a:buClrTx/>
              <a:buSzTx/>
              <a:buFontTx/>
              <a:buNone/>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n-ea"/>
                <a:cs typeface="+mn-cs"/>
              </a:rPr>
              <a:pPr marL="0" marR="0" lvl="0" indent="0" algn="r" defTabSz="932742" rtl="0" eaLnBrk="1" fontAlgn="auto" latinLnBrk="0" hangingPunct="1">
                <a:lnSpc>
                  <a:spcPct val="100000"/>
                </a:lnSpc>
                <a:spcBef>
                  <a:spcPct val="0"/>
                </a:spcBef>
                <a:spcAft>
                  <a:spcPct val="0"/>
                </a:spcAft>
                <a:buClrTx/>
                <a:buSzTx/>
                <a:buFontTx/>
                <a:buNone/>
                <a:defRPr/>
              </a:pPr>
              <a:t>18</a:t>
            </a:fld>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9127162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6"/>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s-ES" sz="400" b="0" i="0" strike="noStrike" cap="none" spc="0" baseline="0">
                <a:solidFill>
                  <a:srgbClr val="000000"/>
                </a:solidFill>
                <a:effectLst/>
                <a:latin typeface="Segoe UI"/>
                <a:ea typeface="Segoe UI"/>
                <a:cs typeface="Segoe UI"/>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t>19</a:t>
            </a:fld>
            <a:endParaRPr lang="en-US"/>
          </a:p>
        </p:txBody>
      </p:sp>
    </p:spTree>
    <p:extLst>
      <p:ext uri="{BB962C8B-B14F-4D97-AF65-F5344CB8AC3E}">
        <p14:creationId xmlns:p14="http://schemas.microsoft.com/office/powerpoint/2010/main" val="14855101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ct val="0"/>
              </a:spcBef>
              <a:spcAft>
                <a:spcPts val="333"/>
              </a:spcAft>
              <a:buClrTx/>
              <a:buSzTx/>
              <a:buFontTx/>
              <a:buNone/>
              <a:defRPr/>
            </a:pPr>
            <a:r>
              <a:rPr lang="es-ES" sz="850" b="0" i="0" strike="noStrike" cap="none" spc="0" baseline="0">
                <a:solidFill>
                  <a:srgbClr val="000000"/>
                </a:solidFill>
                <a:effectLst/>
                <a:latin typeface="Segoe UI Light"/>
                <a:ea typeface="Segoe UI Light"/>
                <a:cs typeface="Segoe UI Light"/>
              </a:rPr>
              <a:t>Tiempo estimado:</a:t>
            </a:r>
          </a:p>
          <a:p>
            <a:r>
              <a:rPr lang="es-ES" sz="850" b="0" i="0" strike="noStrike" cap="none" spc="0" baseline="0">
                <a:solidFill>
                  <a:srgbClr val="000000"/>
                </a:solidFill>
                <a:effectLst/>
                <a:latin typeface="Segoe UI Light"/>
                <a:ea typeface="Segoe UI Light"/>
                <a:cs typeface="Segoe UI Light"/>
              </a:rPr>
              <a:t>-Conceptos de Computer Vision: 20 minutos</a:t>
            </a:r>
          </a:p>
          <a:p>
            <a:r>
              <a:rPr lang="es-ES" sz="850" b="0" i="0" strike="noStrike" cap="none" spc="0" baseline="0">
                <a:solidFill>
                  <a:srgbClr val="000000"/>
                </a:solidFill>
                <a:effectLst/>
                <a:latin typeface="Segoe UI Light"/>
                <a:ea typeface="Segoe UI Light"/>
                <a:cs typeface="Segoe UI Light"/>
              </a:rPr>
              <a:t>- </a:t>
            </a:r>
            <a:r>
              <a:rPr lang="es-ES" sz="900" b="0" i="0" strike="noStrike" cap="none" spc="0" baseline="0">
                <a:solidFill>
                  <a:srgbClr val="000000"/>
                </a:solidFill>
                <a:effectLst/>
                <a:latin typeface="Segoe UI Light"/>
                <a:ea typeface="Segoe UI Light"/>
                <a:cs typeface="Segoe UI Light"/>
              </a:rPr>
              <a:t>Funcionalidades de Computer Vision en Azure: 20 minutos</a:t>
            </a:r>
          </a:p>
          <a:p>
            <a:r>
              <a:rPr lang="es-ES" sz="850" b="0" i="0" strike="noStrike" cap="none" spc="0" baseline="0">
                <a:solidFill>
                  <a:srgbClr val="000000"/>
                </a:solidFill>
                <a:effectLst/>
                <a:latin typeface="Segoe UI Light"/>
                <a:ea typeface="Segoe UI Light"/>
                <a:cs typeface="Segoe UI Light"/>
              </a:rPr>
              <a:t>-El ejercicio de laboratorio llevará otros 20 minutos.</a:t>
            </a: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ct val="0"/>
              </a:spcBef>
              <a:spcAft>
                <a:spcPct val="0"/>
              </a:spcAft>
              <a:buClrTx/>
              <a:buSzTx/>
              <a:buFontTx/>
              <a:buNone/>
              <a:defRPr/>
            </a:pPr>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ct val="0"/>
              </a:spcBef>
              <a:spcAft>
                <a:spcPct val="0"/>
              </a:spcAft>
              <a:buClrTx/>
              <a:buSzTx/>
              <a:buFontTx/>
              <a:buNone/>
              <a:defRPr/>
            </a:pPr>
            <a:r>
              <a:rPr lang="es-ES" sz="400" b="0" i="0" strike="noStrike" cap="none" spc="0" baseline="0">
                <a:gradFill>
                  <a:gsLst>
                    <a:gs pos="0">
                      <a:srgbClr val="000000"/>
                    </a:gs>
                    <a:gs pos="100000">
                      <a:srgbClr val="000000"/>
                    </a:gs>
                  </a:gsLst>
                  <a:lin ang="5400000"/>
                  <a:tileRect l="-100000" t="-100000"/>
                </a:gradFill>
                <a:effectLst/>
                <a:latin typeface="Segoe UI"/>
                <a:ea typeface="Segoe UI"/>
                <a:cs typeface="Segoe UI"/>
              </a:rPr>
              <a:t>© Microsoft Corporation.Todos los derechos reservados.MICROSOFT NO OFRECE NINGUNA GARANTÍA, YA SEA EXPRESA, IMPLÍCITA O REGLAMENTARIA, RESPECTO A LA INFORMACIÓN DE ESTA PRESENTACIÓN.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ct val="0"/>
              </a:spcBef>
              <a:spcAft>
                <a:spcPct val="0"/>
              </a:spcAft>
              <a:buClrTx/>
              <a:buSzTx/>
              <a:buFontTx/>
              <a:buNone/>
              <a:defRPr/>
            </a:pPr>
            <a:fld id="{23E8EE77-E057-4781-9622-5BB5A0A0A0A4}" type="datetime8">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n-ea"/>
                <a:cs typeface="+mn-cs"/>
              </a:rPr>
              <a:t>2/11/2024 1:57 PM</a:t>
            </a:fld>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ct val="0"/>
              </a:spcBef>
              <a:spcAft>
                <a:spcPct val="0"/>
              </a:spcAft>
              <a:buClrTx/>
              <a:buSzTx/>
              <a:buFontTx/>
              <a:buNone/>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n-ea"/>
                <a:cs typeface="+mn-cs"/>
              </a:rPr>
              <a:pPr marL="0" marR="0" lvl="0" indent="0" algn="r" defTabSz="914367" rtl="0" eaLnBrk="1" fontAlgn="auto" latinLnBrk="0" hangingPunct="1">
                <a:lnSpc>
                  <a:spcPct val="100000"/>
                </a:lnSpc>
                <a:spcBef>
                  <a:spcPct val="0"/>
                </a:spcBef>
                <a:spcAft>
                  <a:spcPct val="0"/>
                </a:spcAft>
                <a:buClrTx/>
                <a:buSzTx/>
                <a:buFontTx/>
                <a:buNone/>
                <a:defRPr/>
              </a:pPr>
              <a:t>2</a:t>
            </a:fld>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8625781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ct val="0"/>
              </a:spcBef>
              <a:spcAft>
                <a:spcPct val="0"/>
              </a:spcAft>
              <a:buClrTx/>
              <a:buSzTx/>
              <a:buFontTx/>
              <a:buNone/>
              <a:defRPr/>
            </a:pPr>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ct val="0"/>
              </a:spcBef>
              <a:spcAft>
                <a:spcPct val="0"/>
              </a:spcAft>
              <a:buClrTx/>
              <a:buSzTx/>
              <a:buFontTx/>
              <a:buNone/>
              <a:defRPr/>
            </a:pPr>
            <a:r>
              <a:rPr lang="es-ES" sz="400" b="0" i="0" strike="noStrike" cap="none" spc="0" baseline="0">
                <a:gradFill>
                  <a:gsLst>
                    <a:gs pos="0">
                      <a:srgbClr val="000000"/>
                    </a:gs>
                    <a:gs pos="100000">
                      <a:srgbClr val="000000"/>
                    </a:gs>
                  </a:gsLst>
                  <a:lin ang="5400000"/>
                  <a:tileRect l="-100000" t="-100000"/>
                </a:gradFill>
                <a:effectLst/>
                <a:latin typeface="Segoe UI"/>
                <a:ea typeface="Segoe UI"/>
                <a:cs typeface="Segoe UI"/>
              </a:rPr>
              <a:t>© Microsoft Corporation.Todos los derechos reservados.MICROSOFT NO OFRECE NINGUNA GARANTÍA, YA SEA EXPRESA, IMPLÍCITA O REGLAMENTARIA, RESPECTO A LA INFORMACIÓN DE ESTA PRESENTACIÓN.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ct val="0"/>
              </a:spcBef>
              <a:spcAft>
                <a:spcPct val="0"/>
              </a:spcAft>
              <a:buClrTx/>
              <a:buSzTx/>
              <a:buFontTx/>
              <a:buNone/>
              <a:defRPr/>
            </a:pPr>
            <a:fld id="{DAA47097-58FF-4044-815F-BB6A2AFA807A}" type="datetime8">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n-ea"/>
                <a:cs typeface="+mn-cs"/>
              </a:rPr>
              <a:t>2/11/2024 1:57 PM</a:t>
            </a:fld>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ct val="0"/>
              </a:spcBef>
              <a:spcAft>
                <a:spcPct val="0"/>
              </a:spcAft>
              <a:buClrTx/>
              <a:buSzTx/>
              <a:buFontTx/>
              <a:buNone/>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n-ea"/>
                <a:cs typeface="+mn-cs"/>
              </a:rPr>
              <a:pPr marL="0" marR="0" lvl="0" indent="0" algn="r" defTabSz="914367" rtl="0" eaLnBrk="1" fontAlgn="auto" latinLnBrk="0" hangingPunct="1">
                <a:lnSpc>
                  <a:spcPct val="100000"/>
                </a:lnSpc>
                <a:spcBef>
                  <a:spcPct val="0"/>
                </a:spcBef>
                <a:spcAft>
                  <a:spcPct val="0"/>
                </a:spcAft>
                <a:buClrTx/>
                <a:buSzTx/>
                <a:buFontTx/>
                <a:buNone/>
                <a:defRPr/>
              </a:pPr>
              <a:t>3</a:t>
            </a:fld>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15180811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ct val="0"/>
              </a:spcBef>
              <a:spcAft>
                <a:spcPts val="340"/>
              </a:spcAft>
              <a:buClrTx/>
              <a:buSzTx/>
              <a:buFontTx/>
              <a:buNone/>
              <a:defRPr/>
            </a:pPr>
            <a:endParaRPr lang="en-US"/>
          </a:p>
        </p:txBody>
      </p:sp>
      <p:sp>
        <p:nvSpPr>
          <p:cNvPr id="4" name="Header Placeholder 3"/>
          <p:cNvSpPr>
            <a:spLocks noGrp="1"/>
          </p:cNvSpPr>
          <p:nvPr>
            <p:ph type="hdr" sz="quarter" idx="6"/>
          </p:nvPr>
        </p:nvSpPr>
        <p:spPr/>
        <p:txBody>
          <a:bodyPr/>
          <a:lstStyle/>
          <a:p>
            <a:pPr marL="0" marR="0" lvl="0" indent="0" algn="l" defTabSz="914367" rtl="0" eaLnBrk="1" fontAlgn="auto" latinLnBrk="0" hangingPunct="1">
              <a:lnSpc>
                <a:spcPct val="100000"/>
              </a:lnSpc>
              <a:spcBef>
                <a:spcPct val="0"/>
              </a:spcBef>
              <a:spcAft>
                <a:spcPct val="0"/>
              </a:spcAft>
              <a:buClrTx/>
              <a:buSzTx/>
              <a:buFontTx/>
              <a:buNone/>
              <a:defRPr/>
            </a:pPr>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ct val="0"/>
              </a:spcBef>
              <a:spcAft>
                <a:spcPct val="0"/>
              </a:spcAft>
              <a:buClrTx/>
              <a:buSzTx/>
              <a:buFontTx/>
              <a:buNone/>
              <a:defRPr/>
            </a:pPr>
            <a:r>
              <a:rPr lang="es-ES" sz="400" b="0" i="0" strike="noStrike" cap="none" spc="0" baseline="0">
                <a:solidFill>
                  <a:srgbClr val="000000"/>
                </a:solidFill>
                <a:effectLst/>
                <a:latin typeface="Segoe UI"/>
                <a:ea typeface="Segoe UI"/>
                <a:cs typeface="Segoe UI"/>
              </a:rPr>
              <a:t>© Microsoft Corporation</a:t>
            </a:r>
          </a:p>
        </p:txBody>
      </p:sp>
      <p:sp>
        <p:nvSpPr>
          <p:cNvPr id="6" name="Slide Number Placeholder 5"/>
          <p:cNvSpPr>
            <a:spLocks noGrp="1"/>
          </p:cNvSpPr>
          <p:nvPr>
            <p:ph type="sldNum" sz="quarter" idx="5"/>
          </p:nvPr>
        </p:nvSpPr>
        <p:spPr/>
        <p:txBody>
          <a:bodyPr/>
          <a:lstStyle/>
          <a:p>
            <a:pPr marL="0" marR="0" lvl="0" indent="0" algn="r" defTabSz="914367" rtl="0" eaLnBrk="1" fontAlgn="auto" latinLnBrk="0" hangingPunct="1">
              <a:lnSpc>
                <a:spcPct val="100000"/>
              </a:lnSpc>
              <a:spcBef>
                <a:spcPct val="0"/>
              </a:spcBef>
              <a:spcAft>
                <a:spcPct val="0"/>
              </a:spcAft>
              <a:buClrTx/>
              <a:buSzTx/>
              <a:buFontTx/>
              <a:buNone/>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n-ea"/>
                <a:cs typeface="+mn-cs"/>
              </a:rPr>
              <a:pPr marL="0" marR="0" lvl="0" indent="0" algn="r" defTabSz="914367" rtl="0" eaLnBrk="1" fontAlgn="auto" latinLnBrk="0" hangingPunct="1">
                <a:lnSpc>
                  <a:spcPct val="100000"/>
                </a:lnSpc>
                <a:spcBef>
                  <a:spcPct val="0"/>
                </a:spcBef>
                <a:spcAft>
                  <a:spcPct val="0"/>
                </a:spcAft>
                <a:buClrTx/>
                <a:buSzTx/>
                <a:buFontTx/>
                <a:buNone/>
                <a:defRPr/>
              </a:pPr>
              <a:t>4</a:t>
            </a:fld>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22098689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s-ES" sz="882" b="0" i="0" strike="noStrike" cap="none" spc="0" baseline="0">
                <a:solidFill>
                  <a:srgbClr val="000000"/>
                </a:solidFill>
                <a:effectLst/>
                <a:latin typeface="Segoe UI Light"/>
                <a:ea typeface="Segoe UI Light"/>
                <a:cs typeface="Segoe UI Light"/>
              </a:rPr>
              <a:t>Se trata de una diapositiva animada.Practique la animación para hacer las siguientes observaciones.</a:t>
            </a:r>
          </a:p>
          <a:p>
            <a:pPr marL="0" indent="0">
              <a:buFont typeface="+mj-lt"/>
              <a:buNone/>
            </a:pPr>
            <a:endParaRPr lang="en-US" i="1"/>
          </a:p>
          <a:p>
            <a:pPr marL="171450" indent="-171450">
              <a:buFont typeface="Arial" panose="020B0604020202020204" pitchFamily="34" charset="0"/>
              <a:buChar char="•"/>
            </a:pPr>
            <a:r>
              <a:rPr lang="es-ES" sz="882" b="0" i="0" strike="noStrike" cap="none" spc="0" baseline="0">
                <a:solidFill>
                  <a:srgbClr val="000000"/>
                </a:solidFill>
                <a:effectLst/>
                <a:latin typeface="Segoe UI Light"/>
                <a:ea typeface="Segoe UI Light"/>
                <a:cs typeface="Segoe UI Light"/>
              </a:rPr>
              <a:t>Una imagen de escala de grises consta de una matriz de valores de píxeles entre 0 (negro) y 255 (blanco) (una imagen de color consta de tres matrices denominadas </a:t>
            </a:r>
            <a:r>
              <a:rPr lang="es-ES" sz="882" b="0" i="1" strike="noStrike" cap="none" spc="0" baseline="0">
                <a:solidFill>
                  <a:srgbClr val="000000"/>
                </a:solidFill>
                <a:effectLst/>
                <a:latin typeface="Segoe UI Light"/>
                <a:ea typeface="Segoe UI Light"/>
                <a:cs typeface="Segoe UI Light"/>
              </a:rPr>
              <a:t>canales</a:t>
            </a:r>
            <a:r>
              <a:rPr lang="es-ES" sz="882" b="0" i="0" strike="noStrike" cap="none" spc="0" baseline="0">
                <a:solidFill>
                  <a:srgbClr val="000000"/>
                </a:solidFill>
                <a:effectLst/>
                <a:latin typeface="Segoe UI Light"/>
                <a:ea typeface="Segoe UI Light"/>
                <a:cs typeface="Segoe UI Light"/>
              </a:rPr>
              <a:t>, cada una con valores de píxeles para tonos rojo, verde y azul).</a:t>
            </a:r>
          </a:p>
          <a:p>
            <a:pPr marL="171450" indent="-171450">
              <a:buFont typeface="Arial" panose="020B0604020202020204" pitchFamily="34" charset="0"/>
              <a:buChar char="•"/>
            </a:pPr>
            <a:r>
              <a:rPr lang="es-ES" sz="882" b="0" i="0" strike="noStrike" cap="none" spc="0" baseline="0">
                <a:solidFill>
                  <a:srgbClr val="000000"/>
                </a:solidFill>
                <a:effectLst/>
                <a:latin typeface="Segoe UI Light"/>
                <a:ea typeface="Segoe UI Light"/>
                <a:cs typeface="Segoe UI Light"/>
              </a:rPr>
              <a:t>La mayor parte del procesamiento de imágenes conlleva la aplicación de filtros, que consta de </a:t>
            </a:r>
            <a:r>
              <a:rPr lang="es-ES" sz="882" b="0" i="1" strike="noStrike" cap="none" spc="0" baseline="0">
                <a:solidFill>
                  <a:srgbClr val="000000"/>
                </a:solidFill>
                <a:effectLst/>
                <a:latin typeface="Segoe UI Light"/>
                <a:ea typeface="Segoe UI Light"/>
                <a:cs typeface="Segoe UI Light"/>
              </a:rPr>
              <a:t>kernels</a:t>
            </a:r>
            <a:r>
              <a:rPr lang="es-ES" sz="882" b="0" i="0" strike="noStrike" cap="none" spc="0" baseline="0">
                <a:solidFill>
                  <a:srgbClr val="000000"/>
                </a:solidFill>
                <a:effectLst/>
                <a:latin typeface="Segoe UI Light"/>
                <a:ea typeface="Segoe UI Light"/>
                <a:cs typeface="Segoe UI Light"/>
              </a:rPr>
              <a:t> que definen una matriz de valores de peso.</a:t>
            </a:r>
          </a:p>
          <a:p>
            <a:pPr marL="171450" indent="-171450">
              <a:buFont typeface="Arial" panose="020B0604020202020204" pitchFamily="34" charset="0"/>
              <a:buChar char="•"/>
            </a:pPr>
            <a:r>
              <a:rPr lang="es-ES" sz="882" b="0" i="0" strike="noStrike" cap="none" spc="0" baseline="0">
                <a:solidFill>
                  <a:srgbClr val="000000"/>
                </a:solidFill>
                <a:effectLst/>
                <a:latin typeface="Segoe UI Light"/>
                <a:ea typeface="Segoe UI Light"/>
                <a:cs typeface="Segoe UI Light"/>
              </a:rPr>
              <a:t>El kernel del filtro se </a:t>
            </a:r>
            <a:r>
              <a:rPr lang="es-ES" sz="882" b="0" i="1" strike="noStrike" cap="none" spc="0" baseline="0">
                <a:solidFill>
                  <a:srgbClr val="000000"/>
                </a:solidFill>
                <a:effectLst/>
                <a:latin typeface="Segoe UI Light"/>
                <a:ea typeface="Segoe UI Light"/>
                <a:cs typeface="Segoe UI Light"/>
              </a:rPr>
              <a:t>convoluciona</a:t>
            </a:r>
            <a:r>
              <a:rPr lang="es-ES" sz="882" b="0" i="0" strike="noStrike" cap="none" spc="0" baseline="0">
                <a:solidFill>
                  <a:srgbClr val="000000"/>
                </a:solidFill>
                <a:effectLst/>
                <a:latin typeface="Segoe UI Light"/>
                <a:ea typeface="Segoe UI Light"/>
                <a:cs typeface="Segoe UI Light"/>
              </a:rPr>
              <a:t> (se pasa de un lado a otro) sobre la imagen, y se calculan los valores de una nueva matriz mediante una </a:t>
            </a:r>
            <a:r>
              <a:rPr lang="es-ES" sz="882" b="0" i="1" strike="noStrike" cap="none" spc="0" baseline="0">
                <a:solidFill>
                  <a:srgbClr val="000000"/>
                </a:solidFill>
                <a:effectLst/>
                <a:latin typeface="Segoe UI Light"/>
                <a:ea typeface="Segoe UI Light"/>
                <a:cs typeface="Segoe UI Light"/>
              </a:rPr>
              <a:t>suma ponderada</a:t>
            </a:r>
            <a:r>
              <a:rPr lang="es-ES" sz="882" b="0" i="0" strike="noStrike" cap="none" spc="0" baseline="0">
                <a:solidFill>
                  <a:srgbClr val="000000"/>
                </a:solidFill>
                <a:effectLst/>
                <a:latin typeface="Segoe UI Light"/>
                <a:ea typeface="Segoe UI Light"/>
                <a:cs typeface="Segoe UI Light"/>
              </a:rPr>
              <a:t> de los valores de los píxeles originales multiplicados por los pesos correspondientes del kernel.</a:t>
            </a:r>
          </a:p>
          <a:p>
            <a:pPr marL="171450" indent="-171450">
              <a:buFont typeface="Arial" panose="020B0604020202020204" pitchFamily="34" charset="0"/>
              <a:buChar char="•"/>
            </a:pPr>
            <a:r>
              <a:rPr lang="es-ES" sz="882" b="0" i="0" strike="noStrike" cap="none" spc="0" baseline="0">
                <a:solidFill>
                  <a:srgbClr val="000000"/>
                </a:solidFill>
                <a:effectLst/>
                <a:latin typeface="Segoe UI Light"/>
                <a:ea typeface="Segoe UI Light"/>
                <a:cs typeface="Segoe UI Light"/>
              </a:rPr>
              <a:t>La nueva matriz representa la imagen filtrada, normalmente con algún tipo de efecto visual.En este caso, se ha usado un filtro </a:t>
            </a:r>
            <a:r>
              <a:rPr lang="es-ES" sz="882" b="0" i="1" strike="noStrike" cap="none" spc="0" baseline="0">
                <a:solidFill>
                  <a:srgbClr val="000000"/>
                </a:solidFill>
                <a:effectLst/>
                <a:latin typeface="Segoe UI Light"/>
                <a:ea typeface="Segoe UI Light"/>
                <a:cs typeface="Segoe UI Light"/>
              </a:rPr>
              <a:t>Laplace</a:t>
            </a:r>
            <a:r>
              <a:rPr lang="es-ES" sz="882" b="0" i="0" strike="noStrike" cap="none" spc="0" baseline="0">
                <a:solidFill>
                  <a:srgbClr val="000000"/>
                </a:solidFill>
                <a:effectLst/>
                <a:latin typeface="Segoe UI Light"/>
                <a:ea typeface="Segoe UI Light"/>
                <a:cs typeface="Segoe UI Light"/>
              </a:rPr>
              <a:t> para resaltar los bordes de las formas en la imagen original.</a:t>
            </a:r>
          </a:p>
          <a:p>
            <a:pPr marL="171450" indent="-171450">
              <a:buFont typeface="Arial" panose="020B0604020202020204" pitchFamily="34" charset="0"/>
              <a:buChar char="•"/>
            </a:pPr>
            <a:endParaRPr lang="en-US" i="0"/>
          </a:p>
          <a:p>
            <a:endParaRPr lang="en-US"/>
          </a:p>
        </p:txBody>
      </p:sp>
      <p:sp>
        <p:nvSpPr>
          <p:cNvPr id="4" name="Header Placeholder 3"/>
          <p:cNvSpPr>
            <a:spLocks noGrp="1"/>
          </p:cNvSpPr>
          <p:nvPr>
            <p:ph type="hdr" sz="quarter" idx="6"/>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s-ES" sz="400" b="0" i="0" strike="noStrike" cap="none" spc="0" baseline="0">
                <a:gradFill>
                  <a:gsLst>
                    <a:gs pos="0">
                      <a:srgbClr val="000000"/>
                    </a:gs>
                    <a:gs pos="100000">
                      <a:srgbClr val="000000"/>
                    </a:gs>
                  </a:gsLst>
                  <a:lin ang="5400000"/>
                  <a:tileRect l="-100000" t="-100000"/>
                </a:gradFill>
                <a:effectLst/>
                <a:latin typeface="Segoe UI"/>
                <a:ea typeface="Segoe UI"/>
                <a:cs typeface="Segoe UI"/>
              </a:rPr>
              <a:t>© Microsoft Corporation.Todos los derechos reservados.MICROSOFT NO OFRECE NINGUNA GARANTÍA, YA SEA EXPRESA, IMPLÍCITA O REGLAMENTARIA, RESPECTO A LA INFORMACIÓN DE ESTA PRESENTACIÓN.</a:t>
            </a:r>
            <a:endParaRPr lang="en-US" sz="400">
              <a:gradFill>
                <a:gsLst>
                  <a:gs pos="0">
                    <a:prstClr val="black"/>
                  </a:gs>
                  <a:gs pos="100000">
                    <a:prstClr val="black"/>
                  </a:gs>
                </a:gsLst>
                <a:lin ang="5400000" scaled="0"/>
              </a:gradFill>
              <a:latin typeface="Segoe UI" panose="020B0502040204020203" pitchFamily="34" charset="0"/>
              <a:ea typeface="Segoe UI" pitchFamily="34" charset="0"/>
              <a:cs typeface="Segoe UI" pitchFamily="34" charset="0"/>
            </a:endParaRPr>
          </a:p>
        </p:txBody>
      </p:sp>
      <p:sp>
        <p:nvSpPr>
          <p:cNvPr id="6" name="Date Placeholder 5"/>
          <p:cNvSpPr>
            <a:spLocks noGrp="1"/>
          </p:cNvSpPr>
          <p:nvPr>
            <p:ph type="dt" idx="10"/>
          </p:nvPr>
        </p:nvSpPr>
        <p:spPr/>
        <p:txBody>
          <a:bodyPr/>
          <a:lstStyle/>
          <a:p>
            <a:fld id="{096F1907-3398-49EF-8E45-A63CF111A3D3}" type="datetime8">
              <a:rPr lang="en-US" smtClean="0"/>
              <a:t>2/11/2024 1:57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t>5</a:t>
            </a:fld>
            <a:endParaRPr lang="en-US"/>
          </a:p>
        </p:txBody>
      </p:sp>
    </p:spTree>
    <p:extLst>
      <p:ext uri="{BB962C8B-B14F-4D97-AF65-F5344CB8AC3E}">
        <p14:creationId xmlns:p14="http://schemas.microsoft.com/office/powerpoint/2010/main" val="29565779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s-ES" sz="882" b="0" i="0" strike="noStrike" cap="none" spc="0" baseline="0">
                <a:solidFill>
                  <a:srgbClr val="161616"/>
                </a:solidFill>
                <a:effectLst/>
                <a:latin typeface="Segoe UI"/>
                <a:ea typeface="Segoe UI"/>
                <a:cs typeface="Segoe UI"/>
              </a:rPr>
              <a:t>Una de las arquitecturas de modelo de Machine Learning más comunes para Computer Vision es una </a:t>
            </a:r>
            <a:r>
              <a:rPr lang="es-ES" sz="882" b="0" i="1" strike="noStrike" cap="none" spc="0" baseline="0">
                <a:solidFill>
                  <a:srgbClr val="161616"/>
                </a:solidFill>
                <a:effectLst/>
                <a:latin typeface="Segoe UI"/>
                <a:ea typeface="Segoe UI"/>
                <a:cs typeface="Segoe UI"/>
              </a:rPr>
              <a:t>red neuronal convolucional</a:t>
            </a:r>
            <a:r>
              <a:rPr lang="es-ES" sz="882" b="0" i="0" strike="noStrike" cap="none" spc="0" baseline="0">
                <a:solidFill>
                  <a:srgbClr val="161616"/>
                </a:solidFill>
                <a:effectLst/>
                <a:latin typeface="Segoe UI"/>
                <a:ea typeface="Segoe UI"/>
                <a:cs typeface="Segoe UI"/>
              </a:rPr>
              <a:t> (CNN).Las CNN usan filtros para extraer mapas numéricos de características de imágenes y, a continuación, introducen los valores de características a un modelo de aprendizaje profundo para generar una predicción de etiquetas.Por ejemplo, en un escenario de </a:t>
            </a:r>
            <a:r>
              <a:rPr lang="es-ES" sz="882" b="0" i="1" strike="noStrike" cap="none" spc="0" baseline="0">
                <a:solidFill>
                  <a:srgbClr val="161616"/>
                </a:solidFill>
                <a:effectLst/>
                <a:latin typeface="Segoe UI"/>
                <a:ea typeface="Segoe UI"/>
                <a:cs typeface="Segoe UI"/>
              </a:rPr>
              <a:t>clasificación de imágenes</a:t>
            </a:r>
            <a:r>
              <a:rPr lang="es-ES" sz="882" b="0" i="0" strike="noStrike" cap="none" spc="0" baseline="0">
                <a:solidFill>
                  <a:srgbClr val="161616"/>
                </a:solidFill>
                <a:effectLst/>
                <a:latin typeface="Segoe UI"/>
                <a:ea typeface="Segoe UI"/>
                <a:cs typeface="Segoe UI"/>
              </a:rPr>
              <a:t>, la etiqueta representa el asunto principal de la imagen (es decir, ¿de qué es esta imagen?).Podría entrenar un modelo de CNN con imágenes de diferentes tipos de fruta (como manzanas, plátanos y naranjas) para que la etiqueta que se prediga sea el tipo de fruta en una imagen determinada.</a:t>
            </a:r>
          </a:p>
          <a:p>
            <a:pPr algn="l"/>
            <a:endParaRPr lang="en-US" b="0" i="0">
              <a:solidFill>
                <a:srgbClr val="161616"/>
              </a:solidFill>
              <a:effectLst/>
              <a:latin typeface="Segoe UI" panose="020B0502040204020203" pitchFamily="34" charset="0"/>
            </a:endParaRPr>
          </a:p>
          <a:p>
            <a:pPr algn="l"/>
            <a:r>
              <a:rPr lang="es-ES" sz="882" b="0" i="0" strike="noStrike" cap="none" spc="0" baseline="0">
                <a:solidFill>
                  <a:srgbClr val="161616"/>
                </a:solidFill>
                <a:effectLst/>
                <a:latin typeface="Segoe UI"/>
                <a:ea typeface="Segoe UI"/>
                <a:cs typeface="Segoe UI"/>
              </a:rPr>
              <a:t>Durante el proceso de </a:t>
            </a:r>
            <a:r>
              <a:rPr lang="es-ES" sz="882" b="0" i="1" strike="noStrike" cap="none" spc="0" baseline="0">
                <a:solidFill>
                  <a:srgbClr val="161616"/>
                </a:solidFill>
                <a:effectLst/>
                <a:latin typeface="Segoe UI"/>
                <a:ea typeface="Segoe UI"/>
                <a:cs typeface="Segoe UI"/>
              </a:rPr>
              <a:t>entrenamiento</a:t>
            </a:r>
            <a:r>
              <a:rPr lang="es-ES" sz="882" b="0" i="0" strike="noStrike" cap="none" spc="0" baseline="0">
                <a:solidFill>
                  <a:srgbClr val="161616"/>
                </a:solidFill>
                <a:effectLst/>
                <a:latin typeface="Segoe UI"/>
                <a:ea typeface="Segoe UI"/>
                <a:cs typeface="Segoe UI"/>
              </a:rPr>
              <a:t> de una CNN, los kernel de filtro se definen inicialmente mediante valores de peso generados aleatoriamente.Entonces, a medida que avance el proceso de entrenamiento, las predicciones de los modelos se evaluarán con los valores de etiqueta conocidos y los pesos de filtro se ajustarán para mejorar la precisión.Finalmente, el modelo entrenado de clasificación de imágenes de fruta usará los pesos de filtro que mejor extraigan las características que ayuden a identificar diferentes tipos de fruta.</a:t>
            </a:r>
          </a:p>
          <a:p>
            <a:pPr algn="l"/>
            <a:endParaRPr lang="en-US" b="0" i="0">
              <a:solidFill>
                <a:srgbClr val="161616"/>
              </a:solidFill>
              <a:effectLst/>
              <a:latin typeface="Segoe UI" panose="020B0502040204020203" pitchFamily="34" charset="0"/>
            </a:endParaRPr>
          </a:p>
          <a:p>
            <a:pPr algn="l"/>
            <a:r>
              <a:rPr lang="es-ES" sz="882" b="0" i="0" strike="noStrike" cap="none" spc="0" baseline="0">
                <a:solidFill>
                  <a:srgbClr val="161616"/>
                </a:solidFill>
                <a:effectLst/>
                <a:latin typeface="Segoe UI"/>
                <a:ea typeface="Segoe UI"/>
                <a:cs typeface="Segoe UI"/>
              </a:rPr>
              <a:t>En el diagrama siguiente se muestra cómo funciona una CNN para un modelo de clasificación de imágenes:</a:t>
            </a:r>
          </a:p>
          <a:p>
            <a:pPr algn="l">
              <a:buFont typeface="+mj-lt"/>
              <a:buAutoNum type="arabicPeriod"/>
            </a:pPr>
            <a:r>
              <a:rPr lang="es-ES" sz="882" b="0" i="0" strike="noStrike" cap="none" spc="0" baseline="0">
                <a:solidFill>
                  <a:srgbClr val="161616"/>
                </a:solidFill>
                <a:effectLst/>
                <a:latin typeface="Segoe UI"/>
                <a:ea typeface="Segoe UI"/>
                <a:cs typeface="Segoe UI"/>
              </a:rPr>
              <a:t>Las imágenes con etiquetas conocidas (por ejemplo, 0: manzana; 1: plátano o 2: naranja) se introducen en la red para entrenar el modelo.</a:t>
            </a:r>
          </a:p>
          <a:p>
            <a:pPr algn="l">
              <a:buFont typeface="+mj-lt"/>
              <a:buAutoNum type="arabicPeriod"/>
            </a:pPr>
            <a:r>
              <a:rPr lang="es-ES" sz="882" b="0" i="0" strike="noStrike" cap="none" spc="0" baseline="0">
                <a:solidFill>
                  <a:srgbClr val="161616"/>
                </a:solidFill>
                <a:effectLst/>
                <a:latin typeface="Segoe UI"/>
                <a:ea typeface="Segoe UI"/>
                <a:cs typeface="Segoe UI"/>
              </a:rPr>
              <a:t>Una o varias capas de filtros se usan para extraer características de cada imagen a medida que se alimentan a través de la red.Los kernel de filtro comienzan con pesos asignados aleatoriamente y generan matrices de valores numéricos denominados </a:t>
            </a:r>
            <a:r>
              <a:rPr lang="es-ES" sz="882" b="0" i="1" strike="noStrike" cap="none" spc="0" baseline="0">
                <a:solidFill>
                  <a:srgbClr val="161616"/>
                </a:solidFill>
                <a:effectLst/>
                <a:latin typeface="Segoe UI"/>
                <a:ea typeface="Segoe UI"/>
                <a:cs typeface="Segoe UI"/>
              </a:rPr>
              <a:t>mapas de características</a:t>
            </a:r>
            <a:r>
              <a:rPr lang="es-ES" sz="882" b="0" i="0" strike="noStrike" cap="none" spc="0" baseline="0">
                <a:solidFill>
                  <a:srgbClr val="161616"/>
                </a:solidFill>
                <a:effectLst/>
                <a:latin typeface="Segoe UI"/>
                <a:ea typeface="Segoe UI"/>
                <a:cs typeface="Segoe UI"/>
              </a:rPr>
              <a:t>.</a:t>
            </a:r>
          </a:p>
          <a:p>
            <a:pPr algn="l">
              <a:buFont typeface="+mj-lt"/>
              <a:buAutoNum type="arabicPeriod"/>
            </a:pPr>
            <a:r>
              <a:rPr lang="es-ES" sz="882" b="0" i="0" strike="noStrike" cap="none" spc="0" baseline="0">
                <a:solidFill>
                  <a:srgbClr val="161616"/>
                </a:solidFill>
                <a:effectLst/>
                <a:latin typeface="Segoe UI"/>
                <a:ea typeface="Segoe UI"/>
                <a:cs typeface="Segoe UI"/>
              </a:rPr>
              <a:t>Los mapas de características se aplanan en una matriz unidimensional de valores de características.</a:t>
            </a:r>
          </a:p>
          <a:p>
            <a:pPr algn="l">
              <a:buFont typeface="+mj-lt"/>
              <a:buAutoNum type="arabicPeriod"/>
            </a:pPr>
            <a:r>
              <a:rPr lang="es-ES" sz="882" b="0" i="0" strike="noStrike" cap="none" spc="0" baseline="0">
                <a:solidFill>
                  <a:srgbClr val="161616"/>
                </a:solidFill>
                <a:effectLst/>
                <a:latin typeface="Segoe UI"/>
                <a:ea typeface="Segoe UI"/>
                <a:cs typeface="Segoe UI"/>
              </a:rPr>
              <a:t>Los valores de características se introducen en una red neuronal totalmente conectada.</a:t>
            </a:r>
          </a:p>
          <a:p>
            <a:pPr algn="l">
              <a:buFont typeface="+mj-lt"/>
              <a:buAutoNum type="arabicPeriod"/>
            </a:pPr>
            <a:r>
              <a:rPr lang="es-ES" sz="882" b="0" i="0" strike="noStrike" cap="none" spc="0" baseline="0">
                <a:solidFill>
                  <a:srgbClr val="161616"/>
                </a:solidFill>
                <a:effectLst/>
                <a:latin typeface="Segoe UI"/>
                <a:ea typeface="Segoe UI"/>
                <a:cs typeface="Segoe UI"/>
              </a:rPr>
              <a:t>La capa de salida de la red neuronal usa una función </a:t>
            </a:r>
            <a:r>
              <a:rPr lang="es-ES" sz="882" b="0" i="1" strike="noStrike" cap="none" spc="0" baseline="0">
                <a:solidFill>
                  <a:srgbClr val="161616"/>
                </a:solidFill>
                <a:effectLst/>
                <a:latin typeface="Segoe UI"/>
                <a:ea typeface="Segoe UI"/>
                <a:cs typeface="Segoe UI"/>
              </a:rPr>
              <a:t>softmax</a:t>
            </a:r>
            <a:r>
              <a:rPr lang="es-ES" sz="882" b="0" i="0" strike="noStrike" cap="none" spc="0" baseline="0">
                <a:solidFill>
                  <a:srgbClr val="161616"/>
                </a:solidFill>
                <a:effectLst/>
                <a:latin typeface="Segoe UI"/>
                <a:ea typeface="Segoe UI"/>
                <a:cs typeface="Segoe UI"/>
              </a:rPr>
              <a:t> o similar para generar un resultado que contenga un valor de probabilidad para cada clase posible. Por ejemplo: [0.2, 0.5, 0.3].</a:t>
            </a:r>
          </a:p>
          <a:p>
            <a:endParaRPr lang="en-US"/>
          </a:p>
        </p:txBody>
      </p:sp>
      <p:sp>
        <p:nvSpPr>
          <p:cNvPr id="4" name="Header Placeholder 3"/>
          <p:cNvSpPr>
            <a:spLocks noGrp="1"/>
          </p:cNvSpPr>
          <p:nvPr>
            <p:ph type="hdr" sz="quarter" idx="6"/>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s-ES" sz="400" b="0" i="0" strike="noStrike" cap="none" spc="0" baseline="0">
                <a:gradFill>
                  <a:gsLst>
                    <a:gs pos="0">
                      <a:srgbClr val="000000"/>
                    </a:gs>
                    <a:gs pos="100000">
                      <a:srgbClr val="000000"/>
                    </a:gs>
                  </a:gsLst>
                  <a:lin ang="5400000"/>
                  <a:tileRect l="-100000" t="-100000"/>
                </a:gradFill>
                <a:effectLst/>
                <a:latin typeface="Segoe UI"/>
                <a:ea typeface="Segoe UI"/>
                <a:cs typeface="Segoe UI"/>
              </a:rPr>
              <a:t>© Microsoft Corporation.Todos los derechos reservados.MICROSOFT NO OFRECE NINGUNA GARANTÍA, YA SEA EXPRESA, IMPLÍCITA O REGLAMENTARIA, RESPECTO A LA INFORMACIÓN DE ESTA PRESENTACIÓN.</a:t>
            </a:r>
            <a:endParaRPr lang="en-US" sz="400">
              <a:gradFill>
                <a:gsLst>
                  <a:gs pos="0">
                    <a:prstClr val="black"/>
                  </a:gs>
                  <a:gs pos="100000">
                    <a:prstClr val="black"/>
                  </a:gs>
                </a:gsLst>
                <a:lin ang="5400000" scaled="0"/>
              </a:gradFill>
              <a:latin typeface="Segoe UI" panose="020B0502040204020203" pitchFamily="34" charset="0"/>
              <a:ea typeface="Segoe UI" pitchFamily="34" charset="0"/>
              <a:cs typeface="Segoe UI" pitchFamily="34" charset="0"/>
            </a:endParaRPr>
          </a:p>
        </p:txBody>
      </p:sp>
      <p:sp>
        <p:nvSpPr>
          <p:cNvPr id="6" name="Date Placeholder 5"/>
          <p:cNvSpPr>
            <a:spLocks noGrp="1"/>
          </p:cNvSpPr>
          <p:nvPr>
            <p:ph type="dt" idx="10"/>
          </p:nvPr>
        </p:nvSpPr>
        <p:spPr/>
        <p:txBody>
          <a:bodyPr/>
          <a:lstStyle/>
          <a:p>
            <a:fld id="{096F1907-3398-49EF-8E45-A63CF111A3D3}" type="datetime8">
              <a:rPr lang="en-US" smtClean="0"/>
              <a:t>2/11/2024 1:57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t>6</a:t>
            </a:fld>
            <a:endParaRPr lang="en-US"/>
          </a:p>
        </p:txBody>
      </p:sp>
    </p:spTree>
    <p:extLst>
      <p:ext uri="{BB962C8B-B14F-4D97-AF65-F5344CB8AC3E}">
        <p14:creationId xmlns:p14="http://schemas.microsoft.com/office/powerpoint/2010/main" val="5154450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s-ES" sz="882" b="0" i="0" strike="noStrike" cap="none" spc="0" baseline="0">
                <a:solidFill>
                  <a:srgbClr val="161616"/>
                </a:solidFill>
                <a:effectLst/>
                <a:latin typeface="Segoe UI"/>
                <a:ea typeface="Segoe UI"/>
                <a:cs typeface="Segoe UI"/>
              </a:rPr>
              <a:t>El modelo de Microsoft </a:t>
            </a:r>
            <a:r>
              <a:rPr lang="es-ES" sz="882" b="0" i="1" strike="noStrike" cap="none" spc="0" baseline="0">
                <a:solidFill>
                  <a:srgbClr val="161616"/>
                </a:solidFill>
                <a:effectLst/>
                <a:latin typeface="Segoe UI"/>
                <a:ea typeface="Segoe UI"/>
                <a:cs typeface="Segoe UI"/>
              </a:rPr>
              <a:t>Florence</a:t>
            </a:r>
            <a:r>
              <a:rPr lang="es-ES" sz="882" b="0" i="0" strike="noStrike" cap="none" spc="0" baseline="0">
                <a:solidFill>
                  <a:srgbClr val="161616"/>
                </a:solidFill>
                <a:effectLst/>
                <a:latin typeface="Segoe UI"/>
                <a:ea typeface="Segoe UI"/>
                <a:cs typeface="Segoe UI"/>
              </a:rPr>
              <a:t>, que se usa para las funcionalidades de Análisis de imágenes 4.0 en Visión de Azure AI, es un modelo multimodal.Entrenado con grandes volúmenes de imágenes con descripción de Internet, incluye un codificador de idioma y un codificador de imágenes.Florence es un ejemplo de un modelo de </a:t>
            </a:r>
            <a:r>
              <a:rPr lang="es-ES" sz="882" b="0" i="1" strike="noStrike" cap="none" spc="0" baseline="0">
                <a:solidFill>
                  <a:srgbClr val="161616"/>
                </a:solidFill>
                <a:effectLst/>
                <a:latin typeface="Segoe UI"/>
                <a:ea typeface="Segoe UI"/>
                <a:cs typeface="Segoe UI"/>
              </a:rPr>
              <a:t>base</a:t>
            </a:r>
            <a:r>
              <a:rPr lang="es-ES" sz="882" b="0" i="0" strike="noStrike" cap="none" spc="0" baseline="0">
                <a:solidFill>
                  <a:srgbClr val="161616"/>
                </a:solidFill>
                <a:effectLst/>
                <a:latin typeface="Segoe UI"/>
                <a:ea typeface="Segoe UI"/>
                <a:cs typeface="Segoe UI"/>
              </a:rPr>
              <a:t>.Es decir, un modelo general entrenado previamente en el que se pueden crear varios modelos </a:t>
            </a:r>
            <a:r>
              <a:rPr lang="es-ES" sz="882" b="0" i="1" strike="noStrike" cap="none" spc="0" baseline="0">
                <a:solidFill>
                  <a:srgbClr val="161616"/>
                </a:solidFill>
                <a:effectLst/>
                <a:latin typeface="Segoe UI"/>
                <a:ea typeface="Segoe UI"/>
                <a:cs typeface="Segoe UI"/>
              </a:rPr>
              <a:t>adaptables</a:t>
            </a:r>
            <a:r>
              <a:rPr lang="es-ES" sz="882" b="0" i="0" strike="noStrike" cap="none" spc="0" baseline="0">
                <a:solidFill>
                  <a:srgbClr val="161616"/>
                </a:solidFill>
                <a:effectLst/>
                <a:latin typeface="Segoe UI"/>
                <a:ea typeface="Segoe UI"/>
                <a:cs typeface="Segoe UI"/>
              </a:rPr>
              <a:t> para tareas especializadas.Por ejemplo, se puede usar Florence como modelo de base para los modelos adaptables que realizan:</a:t>
            </a:r>
          </a:p>
          <a:p>
            <a:pPr algn="l">
              <a:buFont typeface="Arial" panose="020B0604020202020204" pitchFamily="34" charset="0"/>
              <a:buChar char="•"/>
            </a:pPr>
            <a:r>
              <a:rPr lang="es-ES" sz="882" b="0" i="1" strike="noStrike" cap="none" spc="0" baseline="0">
                <a:solidFill>
                  <a:srgbClr val="161616"/>
                </a:solidFill>
                <a:effectLst/>
                <a:latin typeface="Segoe UI"/>
                <a:ea typeface="Segoe UI"/>
                <a:cs typeface="Segoe UI"/>
              </a:rPr>
              <a:t>Clasificación de imágenes</a:t>
            </a:r>
            <a:r>
              <a:rPr lang="es-ES" sz="882" b="0" i="0" strike="noStrike" cap="none" spc="0" baseline="0">
                <a:solidFill>
                  <a:srgbClr val="161616"/>
                </a:solidFill>
                <a:effectLst/>
                <a:latin typeface="Segoe UI"/>
                <a:ea typeface="Segoe UI"/>
                <a:cs typeface="Segoe UI"/>
              </a:rPr>
              <a:t>: Identificación de la categoría a la que pertenece una imagen.</a:t>
            </a:r>
          </a:p>
          <a:p>
            <a:pPr algn="l">
              <a:buFont typeface="Arial" panose="020B0604020202020204" pitchFamily="34" charset="0"/>
              <a:buChar char="•"/>
            </a:pPr>
            <a:r>
              <a:rPr lang="es-ES" sz="882" b="0" i="1" strike="noStrike" cap="none" spc="0" baseline="0">
                <a:solidFill>
                  <a:srgbClr val="161616"/>
                </a:solidFill>
                <a:effectLst/>
                <a:latin typeface="Segoe UI"/>
                <a:ea typeface="Segoe UI"/>
                <a:cs typeface="Segoe UI"/>
              </a:rPr>
              <a:t>Detección de objetos</a:t>
            </a:r>
            <a:r>
              <a:rPr lang="es-ES" sz="882" b="0" i="0" strike="noStrike" cap="none" spc="0" baseline="0">
                <a:solidFill>
                  <a:srgbClr val="161616"/>
                </a:solidFill>
                <a:effectLst/>
                <a:latin typeface="Segoe UI"/>
                <a:ea typeface="Segoe UI"/>
                <a:cs typeface="Segoe UI"/>
              </a:rPr>
              <a:t>: Buscar objetos individuales dentro de una imagen.</a:t>
            </a:r>
          </a:p>
          <a:p>
            <a:pPr algn="l">
              <a:buFont typeface="Arial" panose="020B0604020202020204" pitchFamily="34" charset="0"/>
              <a:buChar char="•"/>
            </a:pPr>
            <a:r>
              <a:rPr lang="es-ES" sz="882" b="0" i="1" strike="noStrike" cap="none" spc="0" baseline="0">
                <a:solidFill>
                  <a:srgbClr val="161616"/>
                </a:solidFill>
                <a:effectLst/>
                <a:latin typeface="Segoe UI"/>
                <a:ea typeface="Segoe UI"/>
                <a:cs typeface="Segoe UI"/>
              </a:rPr>
              <a:t>Subtitulado</a:t>
            </a:r>
            <a:r>
              <a:rPr lang="es-ES" sz="882" b="0" i="0" strike="noStrike" cap="none" spc="0" baseline="0">
                <a:solidFill>
                  <a:srgbClr val="161616"/>
                </a:solidFill>
                <a:effectLst/>
                <a:latin typeface="Segoe UI"/>
                <a:ea typeface="Segoe UI"/>
                <a:cs typeface="Segoe UI"/>
              </a:rPr>
              <a:t>: Generar descripciones adecuadas de imágenes.</a:t>
            </a:r>
          </a:p>
          <a:p>
            <a:pPr algn="l">
              <a:buFont typeface="Arial" panose="020B0604020202020204" pitchFamily="34" charset="0"/>
              <a:buChar char="•"/>
            </a:pPr>
            <a:r>
              <a:rPr lang="es-ES" sz="882" b="0" i="1" strike="noStrike" cap="none" spc="0" baseline="0">
                <a:solidFill>
                  <a:srgbClr val="161616"/>
                </a:solidFill>
                <a:effectLst/>
                <a:latin typeface="Segoe UI"/>
                <a:ea typeface="Segoe UI"/>
                <a:cs typeface="Segoe UI"/>
              </a:rPr>
              <a:t>Etiquetado</a:t>
            </a:r>
            <a:r>
              <a:rPr lang="es-ES" sz="882" b="0" i="0" strike="noStrike" cap="none" spc="0" baseline="0">
                <a:solidFill>
                  <a:srgbClr val="161616"/>
                </a:solidFill>
                <a:effectLst/>
                <a:latin typeface="Segoe UI"/>
                <a:ea typeface="Segoe UI"/>
                <a:cs typeface="Segoe UI"/>
              </a:rPr>
              <a:t>: Compilar una lista de etiquetas de texto relevantes para una imagen.</a:t>
            </a:r>
          </a:p>
          <a:p>
            <a:endParaRPr lang="en-US"/>
          </a:p>
        </p:txBody>
      </p:sp>
      <p:sp>
        <p:nvSpPr>
          <p:cNvPr id="4" name="Header Placeholder 3"/>
          <p:cNvSpPr>
            <a:spLocks noGrp="1"/>
          </p:cNvSpPr>
          <p:nvPr>
            <p:ph type="hdr" sz="quarter" idx="6"/>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s-ES" sz="400" b="0" i="0" strike="noStrike" cap="none" spc="0" baseline="0">
                <a:gradFill>
                  <a:gsLst>
                    <a:gs pos="0">
                      <a:srgbClr val="000000"/>
                    </a:gs>
                    <a:gs pos="100000">
                      <a:srgbClr val="000000"/>
                    </a:gs>
                  </a:gsLst>
                  <a:lin ang="5400000"/>
                  <a:tileRect l="-100000" t="-100000"/>
                </a:gradFill>
                <a:effectLst/>
                <a:latin typeface="Segoe UI"/>
                <a:ea typeface="Segoe UI"/>
                <a:cs typeface="Segoe UI"/>
              </a:rPr>
              <a:t>© Microsoft Corporation.Todos los derechos reservados.MICROSOFT NO OFRECE NINGUNA GARANTÍA, YA SEA EXPRESA, IMPLÍCITA O REGLAMENTARIA, RESPECTO A LA INFORMACIÓN DE ESTA PRESENTACIÓN.</a:t>
            </a:r>
            <a:endParaRPr lang="en-US" sz="400">
              <a:gradFill>
                <a:gsLst>
                  <a:gs pos="0">
                    <a:prstClr val="black"/>
                  </a:gs>
                  <a:gs pos="100000">
                    <a:prstClr val="black"/>
                  </a:gs>
                </a:gsLst>
                <a:lin ang="5400000" scaled="0"/>
              </a:gradFill>
              <a:latin typeface="Segoe UI" panose="020B0502040204020203" pitchFamily="34" charset="0"/>
              <a:ea typeface="Segoe UI" pitchFamily="34" charset="0"/>
              <a:cs typeface="Segoe UI" pitchFamily="34" charset="0"/>
            </a:endParaRPr>
          </a:p>
        </p:txBody>
      </p:sp>
      <p:sp>
        <p:nvSpPr>
          <p:cNvPr id="6" name="Date Placeholder 5"/>
          <p:cNvSpPr>
            <a:spLocks noGrp="1"/>
          </p:cNvSpPr>
          <p:nvPr>
            <p:ph type="dt" idx="10"/>
          </p:nvPr>
        </p:nvSpPr>
        <p:spPr/>
        <p:txBody>
          <a:bodyPr/>
          <a:lstStyle/>
          <a:p>
            <a:fld id="{096F1907-3398-49EF-8E45-A63CF111A3D3}" type="datetime8">
              <a:rPr lang="en-US" smtClean="0"/>
              <a:t>2/11/2024 1:57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t>7</a:t>
            </a:fld>
            <a:endParaRPr lang="en-US"/>
          </a:p>
        </p:txBody>
      </p:sp>
    </p:spTree>
    <p:extLst>
      <p:ext uri="{BB962C8B-B14F-4D97-AF65-F5344CB8AC3E}">
        <p14:creationId xmlns:p14="http://schemas.microsoft.com/office/powerpoint/2010/main" val="30437651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882" b="0" i="0" strike="noStrike" cap="none" spc="0" baseline="0">
                <a:solidFill>
                  <a:srgbClr val="000000"/>
                </a:solidFill>
                <a:effectLst/>
                <a:latin typeface="Segoe UI Light"/>
                <a:ea typeface="Segoe UI Light"/>
                <a:cs typeface="Segoe UI Light"/>
              </a:rPr>
              <a:t>Trataremos algunas de las principales funcionalidades de estos servicios relacionados con Computer Vision en el resto de este módulo.</a:t>
            </a:r>
          </a:p>
          <a:p>
            <a:r>
              <a:rPr lang="es-ES" sz="882" b="0" i="0" strike="noStrike" cap="none" spc="0" baseline="0">
                <a:solidFill>
                  <a:srgbClr val="000000"/>
                </a:solidFill>
                <a:effectLst/>
                <a:latin typeface="Segoe UI Light"/>
                <a:ea typeface="Segoe UI Light"/>
                <a:cs typeface="Segoe UI Light"/>
              </a:rPr>
              <a:t>Para más información sobre las funcionalidades de estos servicios de IA, consulte la documentación en:</a:t>
            </a:r>
          </a:p>
          <a:p>
            <a:r>
              <a:rPr lang="es-ES" sz="882" b="0" i="0" strike="noStrike" cap="none" spc="0" baseline="0">
                <a:solidFill>
                  <a:srgbClr val="000000"/>
                </a:solidFill>
                <a:effectLst/>
                <a:latin typeface="Segoe UI Light"/>
                <a:ea typeface="Segoe UI Light"/>
                <a:cs typeface="Segoe UI Light"/>
              </a:rPr>
              <a:t>- https://learn.microsoft.com/azure/ai-services/computer-vision/.</a:t>
            </a:r>
          </a:p>
          <a:p>
            <a:r>
              <a:rPr lang="es-ES" sz="882" b="0" i="0" strike="noStrike" cap="none" spc="0" baseline="0">
                <a:solidFill>
                  <a:srgbClr val="000000"/>
                </a:solidFill>
                <a:effectLst/>
                <a:latin typeface="Segoe UI Light"/>
                <a:ea typeface="Segoe UI Light"/>
                <a:cs typeface="Segoe UI Light"/>
              </a:rPr>
              <a:t>- https://learn.microsoft.com/azure/ai-services/computer-vision/overview-identity.</a:t>
            </a:r>
          </a:p>
        </p:txBody>
      </p:sp>
      <p:sp>
        <p:nvSpPr>
          <p:cNvPr id="4" name="Header Placeholder 3"/>
          <p:cNvSpPr>
            <a:spLocks noGrp="1"/>
          </p:cNvSpPr>
          <p:nvPr>
            <p:ph type="hdr" sz="quarter" idx="6"/>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s-ES" sz="400" b="0" i="0" strike="noStrike" cap="none" spc="0" baseline="0">
                <a:gradFill>
                  <a:gsLst>
                    <a:gs pos="0">
                      <a:srgbClr val="000000"/>
                    </a:gs>
                    <a:gs pos="100000">
                      <a:srgbClr val="000000"/>
                    </a:gs>
                  </a:gsLst>
                  <a:lin ang="5400000"/>
                  <a:tileRect l="-100000" t="-100000"/>
                </a:gradFill>
                <a:effectLst/>
                <a:latin typeface="Segoe UI"/>
                <a:ea typeface="Segoe UI"/>
                <a:cs typeface="Segoe UI"/>
              </a:rPr>
              <a:t>© Microsoft Corporation.Todos los derechos reservados.MICROSOFT NO OFRECE NINGUNA GARANTÍA, YA SEA EXPRESA, IMPLÍCITA O REGLAMENTARIA, RESPECTO A LA INFORMACIÓN DE ESTA PRESENTACIÓN.</a:t>
            </a:r>
            <a:endParaRPr lang="en-US" sz="400">
              <a:gradFill>
                <a:gsLst>
                  <a:gs pos="0">
                    <a:prstClr val="black"/>
                  </a:gs>
                  <a:gs pos="100000">
                    <a:prstClr val="black"/>
                  </a:gs>
                </a:gsLst>
                <a:lin ang="5400000" scaled="0"/>
              </a:gradFill>
              <a:latin typeface="Segoe UI" panose="020B0502040204020203" pitchFamily="34" charset="0"/>
              <a:ea typeface="Segoe UI" pitchFamily="34" charset="0"/>
              <a:cs typeface="Segoe UI" pitchFamily="34" charset="0"/>
            </a:endParaRPr>
          </a:p>
        </p:txBody>
      </p:sp>
      <p:sp>
        <p:nvSpPr>
          <p:cNvPr id="6" name="Date Placeholder 5"/>
          <p:cNvSpPr>
            <a:spLocks noGrp="1"/>
          </p:cNvSpPr>
          <p:nvPr>
            <p:ph type="dt" idx="10"/>
          </p:nvPr>
        </p:nvSpPr>
        <p:spPr/>
        <p:txBody>
          <a:bodyPr/>
          <a:lstStyle/>
          <a:p>
            <a:fld id="{1CF11113-D0C6-4EEA-B9FC-E27C9A03F123}" type="datetime8">
              <a:rPr lang="en-US" smtClean="0"/>
              <a:t>2/11/2024 1:57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t>8</a:t>
            </a:fld>
            <a:endParaRPr lang="en-US"/>
          </a:p>
        </p:txBody>
      </p:sp>
    </p:spTree>
    <p:extLst>
      <p:ext uri="{BB962C8B-B14F-4D97-AF65-F5344CB8AC3E}">
        <p14:creationId xmlns:p14="http://schemas.microsoft.com/office/powerpoint/2010/main" val="7970857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ct val="0"/>
              </a:spcBef>
              <a:spcAft>
                <a:spcPts val="340"/>
              </a:spcAft>
              <a:buClrTx/>
              <a:buSzTx/>
              <a:buFontTx/>
              <a:buNone/>
              <a:defRPr/>
            </a:pPr>
            <a:endParaRPr lang="en-US"/>
          </a:p>
        </p:txBody>
      </p:sp>
      <p:sp>
        <p:nvSpPr>
          <p:cNvPr id="4" name="Header Placeholder 3"/>
          <p:cNvSpPr>
            <a:spLocks noGrp="1"/>
          </p:cNvSpPr>
          <p:nvPr>
            <p:ph type="hdr" sz="quarter" idx="6"/>
          </p:nvPr>
        </p:nvSpPr>
        <p:spPr/>
        <p:txBody>
          <a:bodyPr/>
          <a:lstStyle/>
          <a:p>
            <a:pPr marL="0" marR="0" lvl="0" indent="0" algn="l" defTabSz="914367" rtl="0" eaLnBrk="1" fontAlgn="auto" latinLnBrk="0" hangingPunct="1">
              <a:lnSpc>
                <a:spcPct val="100000"/>
              </a:lnSpc>
              <a:spcBef>
                <a:spcPct val="0"/>
              </a:spcBef>
              <a:spcAft>
                <a:spcPct val="0"/>
              </a:spcAft>
              <a:buClrTx/>
              <a:buSzTx/>
              <a:buFontTx/>
              <a:buNone/>
              <a:defRPr/>
            </a:pPr>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ct val="0"/>
              </a:spcBef>
              <a:spcAft>
                <a:spcPct val="0"/>
              </a:spcAft>
              <a:buClrTx/>
              <a:buSzTx/>
              <a:buFontTx/>
              <a:buNone/>
              <a:defRPr/>
            </a:pPr>
            <a:r>
              <a:rPr lang="es-ES" sz="400" b="0" i="0" strike="noStrike" cap="none" spc="0" baseline="0">
                <a:solidFill>
                  <a:srgbClr val="000000"/>
                </a:solidFill>
                <a:effectLst/>
                <a:latin typeface="Segoe UI"/>
                <a:ea typeface="Segoe UI"/>
                <a:cs typeface="Segoe UI"/>
              </a:rPr>
              <a:t>© Microsoft Corporation</a:t>
            </a:r>
          </a:p>
        </p:txBody>
      </p:sp>
      <p:sp>
        <p:nvSpPr>
          <p:cNvPr id="6" name="Slide Number Placeholder 5"/>
          <p:cNvSpPr>
            <a:spLocks noGrp="1"/>
          </p:cNvSpPr>
          <p:nvPr>
            <p:ph type="sldNum" sz="quarter" idx="5"/>
          </p:nvPr>
        </p:nvSpPr>
        <p:spPr/>
        <p:txBody>
          <a:bodyPr/>
          <a:lstStyle/>
          <a:p>
            <a:pPr marL="0" marR="0" lvl="0" indent="0" algn="r" defTabSz="914367" rtl="0" eaLnBrk="1" fontAlgn="auto" latinLnBrk="0" hangingPunct="1">
              <a:lnSpc>
                <a:spcPct val="100000"/>
              </a:lnSpc>
              <a:spcBef>
                <a:spcPct val="0"/>
              </a:spcBef>
              <a:spcAft>
                <a:spcPct val="0"/>
              </a:spcAft>
              <a:buClrTx/>
              <a:buSzTx/>
              <a:buFontTx/>
              <a:buNone/>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n-ea"/>
                <a:cs typeface="+mn-cs"/>
              </a:rPr>
              <a:pPr marL="0" marR="0" lvl="0" indent="0" algn="r" defTabSz="914367" rtl="0" eaLnBrk="1" fontAlgn="auto" latinLnBrk="0" hangingPunct="1">
                <a:lnSpc>
                  <a:spcPct val="100000"/>
                </a:lnSpc>
                <a:spcBef>
                  <a:spcPct val="0"/>
                </a:spcBef>
                <a:spcAft>
                  <a:spcPct val="0"/>
                </a:spcAft>
                <a:buClrTx/>
                <a:buSzTx/>
                <a:buFontTx/>
                <a:buNone/>
                <a:defRPr/>
              </a:pPr>
              <a:t>9</a:t>
            </a:fld>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35355349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129.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13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14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4.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4.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16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17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17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17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17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18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18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18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18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186.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19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E8E6DF"/>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B334D90-2717-2269-E486-F1900244A628}"/>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7" name="MS logo gray - EMF" descr="Microsoft logo, gray text version">
            <a:extLst>
              <a:ext uri="{FF2B5EF4-FFF2-40B4-BE49-F238E27FC236}">
                <a16:creationId xmlns:a16="http://schemas.microsoft.com/office/drawing/2014/main" id="{7B930E7F-5B91-31B0-B67D-DB8C41E881C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3" name="Title 1">
            <a:extLst>
              <a:ext uri="{FF2B5EF4-FFF2-40B4-BE49-F238E27FC236}">
                <a16:creationId xmlns:a16="http://schemas.microsoft.com/office/drawing/2014/main" id="{3E21C31D-925C-53B5-2E40-C54FF245B41E}"/>
              </a:ext>
            </a:extLst>
          </p:cNvPr>
          <p:cNvSpPr>
            <a:spLocks noGrp="1"/>
          </p:cNvSpPr>
          <p:nvPr>
            <p:ph type="title" hasCustomPrompt="1"/>
          </p:nvPr>
        </p:nvSpPr>
        <p:spPr>
          <a:xfrm>
            <a:off x="569912" y="3429000"/>
            <a:ext cx="5686955" cy="1231106"/>
          </a:xfrm>
          <a:noFill/>
        </p:spPr>
        <p:txBody>
          <a:bodyPr wrap="square" lIns="0" tIns="0" rIns="0" bIns="0" anchor="b" anchorCtr="0">
            <a:spAutoFit/>
          </a:bodyPr>
          <a:lstStyle>
            <a:lvl1pPr>
              <a:defRPr sz="4000" b="0" i="0" spc="-50" baseline="0">
                <a:solidFill>
                  <a:schemeClr val="tx1"/>
                </a:solidFill>
                <a:latin typeface="+mn-lt"/>
                <a:cs typeface="Segoe UI" pitchFamily="34" charset="0"/>
              </a:defRPr>
            </a:lvl1pPr>
          </a:lstStyle>
          <a:p>
            <a:r>
              <a:rPr lang="en-US"/>
              <a:t>Event name or </a:t>
            </a:r>
            <a:br>
              <a:rPr lang="en-US"/>
            </a:br>
            <a:r>
              <a:rPr lang="en-US"/>
              <a:t>presentation title </a:t>
            </a:r>
          </a:p>
        </p:txBody>
      </p:sp>
      <p:sp>
        <p:nvSpPr>
          <p:cNvPr id="6" name="Text Placeholder 4">
            <a:extLst>
              <a:ext uri="{FF2B5EF4-FFF2-40B4-BE49-F238E27FC236}">
                <a16:creationId xmlns:a16="http://schemas.microsoft.com/office/drawing/2014/main" id="{1DDA2A08-4E66-0E3E-D138-C376487FF5F2}"/>
              </a:ext>
            </a:extLst>
          </p:cNvPr>
          <p:cNvSpPr>
            <a:spLocks noGrp="1"/>
          </p:cNvSpPr>
          <p:nvPr>
            <p:ph type="body" sz="quarter" idx="13" hasCustomPrompt="1"/>
          </p:nvPr>
        </p:nvSpPr>
        <p:spPr>
          <a:xfrm>
            <a:off x="4756150" y="6446520"/>
            <a:ext cx="1645920" cy="153888"/>
          </a:xfrm>
          <a:prstGeom prst="rect">
            <a:avLst/>
          </a:prstGeom>
          <a:noFill/>
        </p:spPr>
        <p:txBody>
          <a:bodyPr wrap="square" lIns="0" tIns="0" rIns="0" bIns="0">
            <a:spAutoFit/>
          </a:bodyPr>
          <a:lstStyle>
            <a:lvl1pPr marL="0" indent="0">
              <a:spcBef>
                <a:spcPct val="0"/>
              </a:spcBef>
              <a:buNone/>
              <a:defRPr sz="1000" spc="0" baseline="0">
                <a:solidFill>
                  <a:schemeClr val="tx1"/>
                </a:solidFill>
                <a:latin typeface="+mn-lt"/>
                <a:cs typeface="Segoe UI" pitchFamily="34" charset="0"/>
              </a:defRPr>
            </a:lvl1pPr>
          </a:lstStyle>
          <a:p>
            <a:pPr lvl="0"/>
            <a:r>
              <a:rPr lang="en-US"/>
              <a:t>Date</a:t>
            </a:r>
          </a:p>
        </p:txBody>
      </p:sp>
      <p:sp>
        <p:nvSpPr>
          <p:cNvPr id="2" name="Footer Placeholder 2">
            <a:extLst>
              <a:ext uri="{FF2B5EF4-FFF2-40B4-BE49-F238E27FC236}">
                <a16:creationId xmlns:a16="http://schemas.microsoft.com/office/drawing/2014/main" id="{85BED6C2-A7E0-FF4A-9938-5E97C08B8C9F}"/>
              </a:ext>
            </a:extLst>
          </p:cNvPr>
          <p:cNvSpPr txBox="1"/>
          <p:nvPr userDrawn="1"/>
        </p:nvSpPr>
        <p:spPr>
          <a:xfrm>
            <a:off x="579438"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spTree>
    <p:extLst>
      <p:ext uri="{BB962C8B-B14F-4D97-AF65-F5344CB8AC3E}">
        <p14:creationId xmlns:p14="http://schemas.microsoft.com/office/powerpoint/2010/main" val="41858596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column_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12" name="Text Placeholder 3">
            <a:extLst>
              <a:ext uri="{FF2B5EF4-FFF2-40B4-BE49-F238E27FC236}">
                <a16:creationId xmlns:a16="http://schemas.microsoft.com/office/drawing/2014/main" id="{53CBC165-170D-08C9-3B02-A3330AE9A5C6}"/>
              </a:ext>
            </a:extLst>
          </p:cNvPr>
          <p:cNvSpPr>
            <a:spLocks noGrp="1"/>
          </p:cNvSpPr>
          <p:nvPr>
            <p:ph type="body" sz="quarter" idx="15"/>
          </p:nvPr>
        </p:nvSpPr>
        <p:spPr>
          <a:xfrm>
            <a:off x="586390" y="1591056"/>
            <a:ext cx="5217510"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74320" indent="-137160">
              <a:spcAft>
                <a:spcPct val="0"/>
              </a:spcAft>
              <a:buFont typeface="Arial" panose="020B0604020202020204" pitchFamily="34" charset="0"/>
              <a:buChar char="•"/>
              <a:defRPr>
                <a:solidFill>
                  <a:schemeClr val="tx1"/>
                </a:solidFill>
              </a:defRPr>
            </a:lvl2pPr>
            <a:lvl3pPr marL="411480" indent="-137160">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3" name="Text Placeholder 3">
            <a:extLst>
              <a:ext uri="{FF2B5EF4-FFF2-40B4-BE49-F238E27FC236}">
                <a16:creationId xmlns:a16="http://schemas.microsoft.com/office/drawing/2014/main" id="{7382E19E-C6C9-5DF7-1994-AFE741475188}"/>
              </a:ext>
            </a:extLst>
          </p:cNvPr>
          <p:cNvSpPr>
            <a:spLocks noGrp="1"/>
          </p:cNvSpPr>
          <p:nvPr>
            <p:ph type="body" sz="quarter" idx="20"/>
          </p:nvPr>
        </p:nvSpPr>
        <p:spPr>
          <a:xfrm>
            <a:off x="6253664" y="1591056"/>
            <a:ext cx="5187106"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74320" indent="-137160">
              <a:spcAft>
                <a:spcPct val="0"/>
              </a:spcAft>
              <a:buFont typeface="Arial" panose="020B0604020202020204" pitchFamily="34" charset="0"/>
              <a:buChar char="•"/>
              <a:defRPr>
                <a:solidFill>
                  <a:schemeClr val="tx1"/>
                </a:solidFill>
              </a:defRPr>
            </a:lvl2pPr>
            <a:lvl3pPr marL="411480" indent="-137160">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54197782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8">
          <p15:clr>
            <a:srgbClr val="954F72"/>
          </p15:clr>
        </p15:guide>
        <p15:guide id="9" pos="2150">
          <p15:clr>
            <a:srgbClr val="954F72"/>
          </p15:clr>
        </p15:guide>
        <p15:guide id="10" pos="2544">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88">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1_LearningPath3_OffWhite">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pic>
        <p:nvPicPr>
          <p:cNvPr id="5" name="Graphic 4">
            <a:extLst>
              <a:ext uri="{FF2B5EF4-FFF2-40B4-BE49-F238E27FC236}">
                <a16:creationId xmlns:a16="http://schemas.microsoft.com/office/drawing/2014/main" id="{6C16E9B7-4924-90AE-8E65-159052FB571B}"/>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 y="3144660"/>
            <a:ext cx="12192001" cy="3035200"/>
          </a:xfrm>
          <a:prstGeom prst="rect">
            <a:avLst/>
          </a:prstGeom>
        </p:spPr>
      </p:pic>
      <p:sp>
        <p:nvSpPr>
          <p:cNvPr id="3" name="Rounded Rectangle 3_1">
            <a:extLst>
              <a:ext uri="{FF2B5EF4-FFF2-40B4-BE49-F238E27FC236}">
                <a16:creationId xmlns:a16="http://schemas.microsoft.com/office/drawing/2014/main" id="{3C1E8CAF-6128-384E-E21D-0DE6DC548F23}"/>
              </a:ext>
              <a:ext uri="{C183D7F6-B498-43B3-948B-1728B52AA6E4}">
                <adec:decorative xmlns:adec="http://schemas.microsoft.com/office/drawing/2017/decorative" val="1"/>
              </a:ext>
            </a:extLst>
          </p:cNvPr>
          <p:cNvSpPr/>
          <p:nvPr/>
        </p:nvSpPr>
        <p:spPr>
          <a:xfrm>
            <a:off x="580398" y="1787281"/>
            <a:ext cx="10633034" cy="3638249"/>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numCol="1" spcCol="457200" rtlCol="0" anchor="t"/>
          <a:lstStyle/>
          <a:p>
            <a:pPr marL="0" marR="0" lvl="0" indent="0" algn="l" defTabSz="932742" rtl="0" eaLnBrk="1" fontAlgn="auto" latinLnBrk="0" hangingPunct="1">
              <a:lnSpc>
                <a:spcPct val="100000"/>
              </a:lnSpc>
              <a:spcBef>
                <a:spcPts val="1200"/>
              </a:spcBef>
              <a:spcAft>
                <a:spcPct val="0"/>
              </a:spcAft>
              <a:buClrTx/>
              <a:buSzPct val="90000"/>
              <a:buFont typeface="Wingdings" panose="05000000000000000000" pitchFamily="2" charset="2"/>
              <a:buNone/>
              <a:defRPr/>
            </a:pPr>
            <a:endParaRPr kumimoji="0" lang="en-US" sz="16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pic>
        <p:nvPicPr>
          <p:cNvPr id="4" name="Graphic 3">
            <a:extLst>
              <a:ext uri="{FF2B5EF4-FFF2-40B4-BE49-F238E27FC236}">
                <a16:creationId xmlns:a16="http://schemas.microsoft.com/office/drawing/2014/main" id="{5271D5D5-1B74-0395-27A5-7FC2E043B423}"/>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3144660"/>
            <a:ext cx="12192001" cy="3035200"/>
          </a:xfrm>
          <a:prstGeom prst="rect">
            <a:avLst/>
          </a:prstGeom>
        </p:spPr>
      </p:pic>
      <p:sp>
        <p:nvSpPr>
          <p:cNvPr id="6" name="Rounded Rectangle 3_1">
            <a:extLst>
              <a:ext uri="{FF2B5EF4-FFF2-40B4-BE49-F238E27FC236}">
                <a16:creationId xmlns:a16="http://schemas.microsoft.com/office/drawing/2014/main" id="{0EDE8ADB-5E7E-22CE-48CC-384A78CF5EF0}"/>
              </a:ext>
              <a:ext uri="{C183D7F6-B498-43B3-948B-1728B52AA6E4}">
                <adec:decorative xmlns:adec="http://schemas.microsoft.com/office/drawing/2017/decorative" val="1"/>
              </a:ext>
            </a:extLst>
          </p:cNvPr>
          <p:cNvSpPr/>
          <p:nvPr userDrawn="1"/>
        </p:nvSpPr>
        <p:spPr>
          <a:xfrm>
            <a:off x="580398" y="1787281"/>
            <a:ext cx="10633034" cy="3638249"/>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numCol="1" spcCol="457200" rtlCol="0" anchor="t"/>
          <a:lstStyle/>
          <a:p>
            <a:pPr marL="0" marR="0" lvl="0" indent="0" algn="l" defTabSz="932742" rtl="0" eaLnBrk="1" fontAlgn="auto" latinLnBrk="0" hangingPunct="1">
              <a:lnSpc>
                <a:spcPct val="100000"/>
              </a:lnSpc>
              <a:spcBef>
                <a:spcPts val="1200"/>
              </a:spcBef>
              <a:spcAft>
                <a:spcPct val="0"/>
              </a:spcAft>
              <a:buClrTx/>
              <a:buSzPct val="90000"/>
              <a:buFont typeface="Wingdings" panose="05000000000000000000" pitchFamily="2" charset="2"/>
              <a:buNone/>
              <a:defRPr/>
            </a:pPr>
            <a:endParaRPr kumimoji="0" lang="en-US" sz="16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Tree>
    <p:extLst>
      <p:ext uri="{BB962C8B-B14F-4D97-AF65-F5344CB8AC3E}">
        <p14:creationId xmlns:p14="http://schemas.microsoft.com/office/powerpoint/2010/main" val="3057000021"/>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Developer code full page">
    <p:bg>
      <p:bgPr>
        <a:solidFill>
          <a:srgbClr val="E8E6DF"/>
        </a:solidFill>
        <a:effectLst/>
      </p:bgPr>
    </p:bg>
    <p:spTree>
      <p:nvGrpSpPr>
        <p:cNvPr id="1" name=""/>
        <p:cNvGrpSpPr/>
        <p:nvPr/>
      </p:nvGrpSpPr>
      <p:grpSpPr>
        <a:xfrm>
          <a:off x="0" y="0"/>
          <a:ext cx="0" cy="0"/>
          <a:chOff x="0" y="0"/>
          <a:chExt cx="0" cy="0"/>
        </a:xfrm>
      </p:grpSpPr>
      <p:sp>
        <p:nvSpPr>
          <p:cNvPr id="7" name="Text Placeholder 14">
            <a:extLst>
              <a:ext uri="{FF2B5EF4-FFF2-40B4-BE49-F238E27FC236}">
                <a16:creationId xmlns:a16="http://schemas.microsoft.com/office/drawing/2014/main" id="{A2F35014-FB65-ACD9-730E-E1D616E56103}"/>
              </a:ext>
            </a:extLst>
          </p:cNvPr>
          <p:cNvSpPr>
            <a:spLocks noGrp="1"/>
          </p:cNvSpPr>
          <p:nvPr>
            <p:ph type="body" sz="quarter" idx="13" hasCustomPrompt="1"/>
          </p:nvPr>
        </p:nvSpPr>
        <p:spPr>
          <a:xfrm>
            <a:off x="0" y="0"/>
            <a:ext cx="4491999" cy="630942"/>
          </a:xfrm>
          <a:gradFill flip="none" rotWithShape="1">
            <a:gsLst>
              <a:gs pos="0">
                <a:srgbClr val="000000"/>
              </a:gs>
              <a:gs pos="92000">
                <a:srgbClr val="000000"/>
              </a:gs>
              <a:gs pos="92000">
                <a:schemeClr val="accent3"/>
              </a:gs>
            </a:gsLst>
            <a:lin ang="16200000" scaled="1"/>
          </a:gradFill>
        </p:spPr>
        <p:txBody>
          <a:bodyPr vert="horz" wrap="square" lIns="585216" tIns="91440" rIns="585216" bIns="45720" rtlCol="0">
            <a:spAutoFit/>
          </a:bodyPr>
          <a:lstStyle>
            <a:lvl1pPr marL="0" indent="0">
              <a:buNone/>
              <a:defRPr kumimoji="0" lang="en-US" sz="3200" b="0" i="0" u="none" strike="noStrike" cap="none" normalizeH="0">
                <a:ln>
                  <a:noFill/>
                </a:ln>
                <a:solidFill>
                  <a:srgbClr val="FFFFFF"/>
                </a:solidFill>
                <a:effectLst/>
                <a:uLnTx/>
                <a:uFillTx/>
                <a:latin typeface="+mj-lt"/>
              </a:defRPr>
            </a:lvl1pPr>
          </a:lstStyle>
          <a:p>
            <a:pPr marL="228600" lvl="0" indent="-228600"/>
            <a:r>
              <a:rPr lang="en-US"/>
              <a:t>Click to enter title</a:t>
            </a:r>
          </a:p>
        </p:txBody>
      </p:sp>
      <p:sp>
        <p:nvSpPr>
          <p:cNvPr id="8" name="Text Placeholder 3">
            <a:extLst>
              <a:ext uri="{FF2B5EF4-FFF2-40B4-BE49-F238E27FC236}">
                <a16:creationId xmlns:a16="http://schemas.microsoft.com/office/drawing/2014/main" id="{642E0005-D466-9A2B-2F72-437D2E7450DA}"/>
              </a:ext>
            </a:extLst>
          </p:cNvPr>
          <p:cNvSpPr txBox="1"/>
          <p:nvPr/>
        </p:nvSpPr>
        <p:spPr>
          <a:xfrm>
            <a:off x="295276" y="770467"/>
            <a:ext cx="11604624" cy="5504921"/>
          </a:xfrm>
          <a:prstGeom prst="rect">
            <a:avLst/>
          </a:prstGeom>
          <a:solidFill>
            <a:srgbClr val="FFFFFF"/>
          </a:solidFill>
        </p:spPr>
        <p:txBody>
          <a:bodyPr vert="horz" lIns="274320" tIns="182880" rIns="182880" bIns="182880" rtlCol="0">
            <a:noAutofit/>
          </a:bodyPr>
          <a:lstStyle>
            <a:lvl1pPr marL="0" indent="0" algn="l" defTabSz="914132" rtl="0" eaLnBrk="1" latinLnBrk="0" hangingPunct="1">
              <a:lnSpc>
                <a:spcPct val="150000"/>
              </a:lnSpc>
              <a:spcBef>
                <a:spcPct val="0"/>
              </a:spcBef>
              <a:spcAft>
                <a:spcPts val="600"/>
              </a:spcAft>
              <a:buClr>
                <a:schemeClr val="bg1"/>
              </a:buClr>
              <a:buSzPct val="120000"/>
              <a:buFontTx/>
              <a:buNone/>
              <a:defRPr lang="en-US" sz="1400" b="0" i="0" kern="1200">
                <a:solidFill>
                  <a:schemeClr val="tx1"/>
                </a:solidFill>
                <a:effectLst/>
                <a:latin typeface="Consolas" panose="020B0609020204030204" pitchFamily="49" charset="0"/>
                <a:ea typeface="Segoe UI Semibold"/>
                <a:cs typeface="Segoe UI Semibold" charset="0"/>
              </a:defRPr>
            </a:lvl1pPr>
            <a:lvl2pPr marL="0" indent="0" algn="l" defTabSz="914132" rtl="0" eaLnBrk="1" latinLnBrk="0" hangingPunct="1">
              <a:lnSpc>
                <a:spcPct val="110000"/>
              </a:lnSpc>
              <a:spcBef>
                <a:spcPct val="0"/>
              </a:spcBef>
              <a:spcAft>
                <a:spcPts val="600"/>
              </a:spcAft>
              <a:buClrTx/>
              <a:buSzPct val="110000"/>
              <a:buFont typeface="Arial"/>
              <a:buNone/>
              <a:defRPr lang="en-US" sz="2000" b="0" i="0" kern="1200" smtClean="0">
                <a:solidFill>
                  <a:schemeClr val="tx1"/>
                </a:solidFill>
                <a:effectLst/>
                <a:latin typeface="Segoe UI"/>
                <a:ea typeface="Segoe UI"/>
                <a:cs typeface="Segoe UI" charset="0"/>
              </a:defRPr>
            </a:lvl2pPr>
            <a:lvl3pPr marL="288925" indent="-222250" algn="l" defTabSz="914132" rtl="0" eaLnBrk="1" latinLnBrk="0" hangingPunct="1">
              <a:lnSpc>
                <a:spcPct val="110000"/>
              </a:lnSpc>
              <a:spcBef>
                <a:spcPct val="0"/>
              </a:spcBef>
              <a:spcAft>
                <a:spcPts val="600"/>
              </a:spcAft>
              <a:buClrTx/>
              <a:buSzPct val="120000"/>
              <a:buFont typeface="Arial"/>
              <a:buChar char="•"/>
              <a:defRPr lang="en-US" sz="2000" b="0" i="0" kern="1200" smtClean="0">
                <a:solidFill>
                  <a:schemeClr val="tx1"/>
                </a:solidFill>
                <a:effectLst/>
                <a:latin typeface="Segoe UI"/>
                <a:ea typeface="Segoe UI"/>
                <a:cs typeface="Segoe UI" charset="0"/>
              </a:defRPr>
            </a:lvl3pPr>
            <a:lvl4pPr marL="631825" indent="-182880" algn="l" defTabSz="914132" rtl="0" eaLnBrk="1" latinLnBrk="0" hangingPunct="1">
              <a:lnSpc>
                <a:spcPct val="110000"/>
              </a:lnSpc>
              <a:spcBef>
                <a:spcPct val="0"/>
              </a:spcBef>
              <a:spcAft>
                <a:spcPts val="600"/>
              </a:spcAft>
              <a:buClrTx/>
              <a:buFont typeface="Arial"/>
              <a:buChar char="•"/>
              <a:defRPr lang="en-US" sz="1800" b="0" i="0" kern="1200" smtClean="0">
                <a:solidFill>
                  <a:schemeClr val="tx1"/>
                </a:solidFill>
                <a:effectLst/>
                <a:latin typeface="Segoe UI"/>
                <a:ea typeface="Segoe UI"/>
                <a:cs typeface="Segoe UI" charset="0"/>
              </a:defRPr>
            </a:lvl4pPr>
            <a:lvl5pPr marL="1162685" indent="-194310" algn="l" defTabSz="914132" rtl="0" eaLnBrk="1" latinLnBrk="0" hangingPunct="1">
              <a:lnSpc>
                <a:spcPct val="110000"/>
              </a:lnSpc>
              <a:spcBef>
                <a:spcPts val="500"/>
              </a:spcBef>
              <a:buClr>
                <a:schemeClr val="tx1"/>
              </a:buClr>
              <a:buFont typeface="Arial"/>
              <a:buChar char="•"/>
              <a:defRPr lang="en-US" sz="1600" b="0" i="0" kern="1200">
                <a:solidFill>
                  <a:schemeClr val="tx1"/>
                </a:solidFill>
                <a:effectLst/>
                <a:latin typeface="Segoe UI"/>
                <a:ea typeface="Segoe UI"/>
                <a:cs typeface="Segoe UI" charset="0"/>
              </a:defRPr>
            </a:lvl5pPr>
            <a:lvl6pPr marL="1873781" indent="-228533" algn="l" defTabSz="914132"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6pPr>
            <a:lvl7pPr marL="2970926" indent="-228533" algn="l" defTabSz="9141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7pPr>
            <a:lvl8pPr marL="3427992" indent="-228533" algn="l" defTabSz="9141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8pPr>
            <a:lvl9pPr marL="3885057" indent="-228533" algn="l" defTabSz="9141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9pPr>
          </a:lstStyle>
          <a:p>
            <a:pPr marL="0" marR="0" lvl="0" indent="0" algn="l" defTabSz="914132" rtl="0" eaLnBrk="1" fontAlgn="auto" latinLnBrk="0" hangingPunct="1">
              <a:lnSpc>
                <a:spcPct val="150000"/>
              </a:lnSpc>
              <a:spcBef>
                <a:spcPct val="0"/>
              </a:spcBef>
              <a:spcAft>
                <a:spcPts val="600"/>
              </a:spcAft>
              <a:buClr>
                <a:srgbClr val="E9E9E9"/>
              </a:buClr>
              <a:buSzPct val="120000"/>
              <a:buFontTx/>
              <a:buNone/>
              <a:defRPr/>
            </a:pPr>
            <a:endParaRPr kumimoji="0" lang="en-US" sz="1400" b="0" i="0" u="none" strike="noStrike" kern="1200" cap="none" spc="0" normalizeH="0" baseline="0" noProof="0">
              <a:ln>
                <a:noFill/>
              </a:ln>
              <a:solidFill>
                <a:srgbClr val="000000"/>
              </a:solidFill>
              <a:effectLst/>
              <a:uLnTx/>
              <a:uFillTx/>
              <a:latin typeface="Consolas" panose="020B0609020204030204" pitchFamily="49" charset="0"/>
              <a:cs typeface="Segoe UI Semibold" charset="0"/>
            </a:endParaRPr>
          </a:p>
        </p:txBody>
      </p:sp>
      <p:sp>
        <p:nvSpPr>
          <p:cNvPr id="9" name="Text Placeholder 4" descr="This layout should only be used for developer code. The font used is a monospace font which is ideal for showing code.">
            <a:extLst>
              <a:ext uri="{FF2B5EF4-FFF2-40B4-BE49-F238E27FC236}">
                <a16:creationId xmlns:a16="http://schemas.microsoft.com/office/drawing/2014/main" id="{3EC8DAD9-3274-7DD3-8458-A6CF6E36618D}"/>
              </a:ext>
            </a:extLst>
          </p:cNvPr>
          <p:cNvSpPr>
            <a:spLocks noGrp="1"/>
          </p:cNvSpPr>
          <p:nvPr>
            <p:ph type="body" sz="quarter" idx="11" hasCustomPrompt="1"/>
          </p:nvPr>
        </p:nvSpPr>
        <p:spPr>
          <a:xfrm>
            <a:off x="579438" y="1083733"/>
            <a:ext cx="11020425" cy="4885267"/>
          </a:xfrm>
        </p:spPr>
        <p:txBody>
          <a:bodyPr/>
          <a:lstStyle>
            <a:lvl1pPr marL="0" indent="0">
              <a:buNone/>
              <a:defRPr sz="1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2" name="Text Placeholder 3">
            <a:extLst>
              <a:ext uri="{FF2B5EF4-FFF2-40B4-BE49-F238E27FC236}">
                <a16:creationId xmlns:a16="http://schemas.microsoft.com/office/drawing/2014/main" id="{A52A95CC-656E-0D69-161A-083C510676F3}"/>
              </a:ext>
            </a:extLst>
          </p:cNvPr>
          <p:cNvSpPr txBox="1"/>
          <p:nvPr userDrawn="1"/>
        </p:nvSpPr>
        <p:spPr>
          <a:xfrm>
            <a:off x="295276" y="770467"/>
            <a:ext cx="11604624" cy="5504921"/>
          </a:xfrm>
          <a:prstGeom prst="rect">
            <a:avLst/>
          </a:prstGeom>
          <a:solidFill>
            <a:srgbClr val="FFFFFF"/>
          </a:solidFill>
        </p:spPr>
        <p:txBody>
          <a:bodyPr vert="horz" lIns="274320" tIns="182880" rIns="182880" bIns="182880" rtlCol="0">
            <a:noAutofit/>
          </a:bodyPr>
          <a:lstStyle>
            <a:lvl1pPr marL="0" indent="0" algn="l" defTabSz="914132" rtl="0" eaLnBrk="1" latinLnBrk="0" hangingPunct="1">
              <a:lnSpc>
                <a:spcPct val="150000"/>
              </a:lnSpc>
              <a:spcBef>
                <a:spcPct val="0"/>
              </a:spcBef>
              <a:spcAft>
                <a:spcPts val="600"/>
              </a:spcAft>
              <a:buClr>
                <a:schemeClr val="bg1"/>
              </a:buClr>
              <a:buSzPct val="120000"/>
              <a:buFontTx/>
              <a:buNone/>
              <a:defRPr lang="en-US" sz="1400" b="0" i="0" kern="1200">
                <a:solidFill>
                  <a:schemeClr val="tx1"/>
                </a:solidFill>
                <a:effectLst/>
                <a:latin typeface="Consolas" panose="020B0609020204030204" pitchFamily="49" charset="0"/>
                <a:ea typeface="Segoe UI Semibold"/>
                <a:cs typeface="Segoe UI Semibold" charset="0"/>
              </a:defRPr>
            </a:lvl1pPr>
            <a:lvl2pPr marL="0" indent="0" algn="l" defTabSz="914132" rtl="0" eaLnBrk="1" latinLnBrk="0" hangingPunct="1">
              <a:lnSpc>
                <a:spcPct val="110000"/>
              </a:lnSpc>
              <a:spcBef>
                <a:spcPct val="0"/>
              </a:spcBef>
              <a:spcAft>
                <a:spcPts val="600"/>
              </a:spcAft>
              <a:buClrTx/>
              <a:buSzPct val="110000"/>
              <a:buFont typeface="Arial"/>
              <a:buNone/>
              <a:defRPr lang="en-US" sz="2000" b="0" i="0" kern="1200" smtClean="0">
                <a:solidFill>
                  <a:schemeClr val="tx1"/>
                </a:solidFill>
                <a:effectLst/>
                <a:latin typeface="Segoe UI"/>
                <a:ea typeface="Segoe UI"/>
                <a:cs typeface="Segoe UI" charset="0"/>
              </a:defRPr>
            </a:lvl2pPr>
            <a:lvl3pPr marL="288925" indent="-222250" algn="l" defTabSz="914132" rtl="0" eaLnBrk="1" latinLnBrk="0" hangingPunct="1">
              <a:lnSpc>
                <a:spcPct val="110000"/>
              </a:lnSpc>
              <a:spcBef>
                <a:spcPct val="0"/>
              </a:spcBef>
              <a:spcAft>
                <a:spcPts val="600"/>
              </a:spcAft>
              <a:buClrTx/>
              <a:buSzPct val="120000"/>
              <a:buFont typeface="Arial"/>
              <a:buChar char="•"/>
              <a:defRPr lang="en-US" sz="2000" b="0" i="0" kern="1200" smtClean="0">
                <a:solidFill>
                  <a:schemeClr val="tx1"/>
                </a:solidFill>
                <a:effectLst/>
                <a:latin typeface="Segoe UI"/>
                <a:ea typeface="Segoe UI"/>
                <a:cs typeface="Segoe UI" charset="0"/>
              </a:defRPr>
            </a:lvl3pPr>
            <a:lvl4pPr marL="631825" indent="-182880" algn="l" defTabSz="914132" rtl="0" eaLnBrk="1" latinLnBrk="0" hangingPunct="1">
              <a:lnSpc>
                <a:spcPct val="110000"/>
              </a:lnSpc>
              <a:spcBef>
                <a:spcPct val="0"/>
              </a:spcBef>
              <a:spcAft>
                <a:spcPts val="600"/>
              </a:spcAft>
              <a:buClrTx/>
              <a:buFont typeface="Arial"/>
              <a:buChar char="•"/>
              <a:defRPr lang="en-US" sz="1800" b="0" i="0" kern="1200" smtClean="0">
                <a:solidFill>
                  <a:schemeClr val="tx1"/>
                </a:solidFill>
                <a:effectLst/>
                <a:latin typeface="Segoe UI"/>
                <a:ea typeface="Segoe UI"/>
                <a:cs typeface="Segoe UI" charset="0"/>
              </a:defRPr>
            </a:lvl4pPr>
            <a:lvl5pPr marL="1162685" indent="-194310" algn="l" defTabSz="914132" rtl="0" eaLnBrk="1" latinLnBrk="0" hangingPunct="1">
              <a:lnSpc>
                <a:spcPct val="110000"/>
              </a:lnSpc>
              <a:spcBef>
                <a:spcPts val="500"/>
              </a:spcBef>
              <a:buClr>
                <a:schemeClr val="tx1"/>
              </a:buClr>
              <a:buFont typeface="Arial"/>
              <a:buChar char="•"/>
              <a:defRPr lang="en-US" sz="1600" b="0" i="0" kern="1200">
                <a:solidFill>
                  <a:schemeClr val="tx1"/>
                </a:solidFill>
                <a:effectLst/>
                <a:latin typeface="Segoe UI"/>
                <a:ea typeface="Segoe UI"/>
                <a:cs typeface="Segoe UI" charset="0"/>
              </a:defRPr>
            </a:lvl5pPr>
            <a:lvl6pPr marL="1873781" indent="-228533" algn="l" defTabSz="914132"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6pPr>
            <a:lvl7pPr marL="2970926" indent="-228533" algn="l" defTabSz="9141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7pPr>
            <a:lvl8pPr marL="3427992" indent="-228533" algn="l" defTabSz="9141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8pPr>
            <a:lvl9pPr marL="3885057" indent="-228533" algn="l" defTabSz="9141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9pPr>
          </a:lstStyle>
          <a:p>
            <a:pPr marL="0" marR="0" lvl="0" indent="0" algn="l" defTabSz="914132" rtl="0" eaLnBrk="1" fontAlgn="auto" latinLnBrk="0" hangingPunct="1">
              <a:lnSpc>
                <a:spcPct val="150000"/>
              </a:lnSpc>
              <a:spcBef>
                <a:spcPct val="0"/>
              </a:spcBef>
              <a:spcAft>
                <a:spcPts val="600"/>
              </a:spcAft>
              <a:buClr>
                <a:srgbClr val="E9E9E9"/>
              </a:buClr>
              <a:buSzPct val="120000"/>
              <a:buFontTx/>
              <a:buNone/>
              <a:defRPr/>
            </a:pPr>
            <a:endParaRPr kumimoji="0" lang="en-US" sz="1400" b="0" i="0" u="none" strike="noStrike" kern="1200" cap="none" spc="0" normalizeH="0" baseline="0" noProof="0">
              <a:ln>
                <a:noFill/>
              </a:ln>
              <a:solidFill>
                <a:srgbClr val="000000"/>
              </a:solidFill>
              <a:effectLst/>
              <a:uLnTx/>
              <a:uFillTx/>
              <a:latin typeface="Consolas" panose="020B0609020204030204" pitchFamily="49" charset="0"/>
              <a:cs typeface="Segoe UI Semibold" charset="0"/>
            </a:endParaRPr>
          </a:p>
        </p:txBody>
      </p:sp>
    </p:spTree>
    <p:extLst>
      <p:ext uri="{BB962C8B-B14F-4D97-AF65-F5344CB8AC3E}">
        <p14:creationId xmlns:p14="http://schemas.microsoft.com/office/powerpoint/2010/main" val="303177084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Developer code right">
    <p:bg>
      <p:bgPr>
        <a:solidFill>
          <a:srgbClr val="E8E6DF"/>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4" name="Title 1">
            <a:extLst>
              <a:ext uri="{FF2B5EF4-FFF2-40B4-BE49-F238E27FC236}">
                <a16:creationId xmlns:a16="http://schemas.microsoft.com/office/drawing/2014/main" id="{DFD107E2-140D-CB86-9FA1-B9481E49E6FE}"/>
              </a:ext>
            </a:extLst>
          </p:cNvPr>
          <p:cNvSpPr>
            <a:spLocks noGrp="1"/>
          </p:cNvSpPr>
          <p:nvPr>
            <p:ph type="title"/>
          </p:nvPr>
        </p:nvSpPr>
        <p:spPr>
          <a:xfrm>
            <a:off x="588262" y="585216"/>
            <a:ext cx="4042761" cy="984885"/>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6" name="Text Placeholder 3">
            <a:extLst>
              <a:ext uri="{FF2B5EF4-FFF2-40B4-BE49-F238E27FC236}">
                <a16:creationId xmlns:a16="http://schemas.microsoft.com/office/drawing/2014/main" id="{277F5E94-C055-4558-A211-EF7933FCA82F}"/>
              </a:ext>
            </a:extLst>
          </p:cNvPr>
          <p:cNvSpPr>
            <a:spLocks noGrp="1"/>
          </p:cNvSpPr>
          <p:nvPr>
            <p:ph type="body" sz="quarter" idx="15"/>
          </p:nvPr>
        </p:nvSpPr>
        <p:spPr>
          <a:xfrm>
            <a:off x="586389" y="1594155"/>
            <a:ext cx="4042761" cy="726353"/>
          </a:xfrm>
          <a:prstGeom prst="rect">
            <a:avLst/>
          </a:prstGeom>
        </p:spPr>
        <p:txBody>
          <a:bodyPr wrap="square">
            <a:spAutoFit/>
          </a:bodyPr>
          <a:lstStyle>
            <a:lvl1pPr marL="0" indent="0">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7" name="Text Placeholder 4" descr="This layout should only be used for developer code. The font used is a monospace font which is ideal for showing code.">
            <a:extLst>
              <a:ext uri="{FF2B5EF4-FFF2-40B4-BE49-F238E27FC236}">
                <a16:creationId xmlns:a16="http://schemas.microsoft.com/office/drawing/2014/main" id="{A89B3FAE-417F-41EF-9D05-0D6CAF8EC76C}"/>
              </a:ext>
            </a:extLst>
          </p:cNvPr>
          <p:cNvSpPr>
            <a:spLocks noGrp="1"/>
          </p:cNvSpPr>
          <p:nvPr>
            <p:ph type="body" sz="quarter" idx="11" hasCustomPrompt="1"/>
          </p:nvPr>
        </p:nvSpPr>
        <p:spPr>
          <a:xfrm>
            <a:off x="5800725" y="582613"/>
            <a:ext cx="5799138" cy="5692775"/>
          </a:xfrm>
        </p:spPr>
        <p:txBody>
          <a:bodyPr/>
          <a:lstStyle>
            <a:lvl1pPr marL="0" indent="0">
              <a:buNone/>
              <a:defRPr sz="1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2" name="Rectangle 1">
            <a:extLst>
              <a:ext uri="{FF2B5EF4-FFF2-40B4-BE49-F238E27FC236}">
                <a16:creationId xmlns:a16="http://schemas.microsoft.com/office/drawing/2014/main" id="{66E56321-210E-94C5-F69A-580C7C09EEAD}"/>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4938291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Resources">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Text Placeholder 3">
            <a:extLst>
              <a:ext uri="{FF2B5EF4-FFF2-40B4-BE49-F238E27FC236}">
                <a16:creationId xmlns:a16="http://schemas.microsoft.com/office/drawing/2014/main" id="{05B49E74-D3F8-9BC9-0A3F-F524E6C5A414}"/>
              </a:ext>
            </a:extLst>
          </p:cNvPr>
          <p:cNvSpPr>
            <a:spLocks noGrp="1"/>
          </p:cNvSpPr>
          <p:nvPr>
            <p:ph type="body" sz="quarter" idx="15"/>
          </p:nvPr>
        </p:nvSpPr>
        <p:spPr>
          <a:xfrm>
            <a:off x="586389" y="1591056"/>
            <a:ext cx="8193024" cy="541687"/>
          </a:xfrm>
          <a:prstGeom prst="rect">
            <a:avLst/>
          </a:prstGeom>
        </p:spPr>
        <p:txBody>
          <a:bodyPr wrap="square">
            <a:spAutoFit/>
          </a:bodyPr>
          <a:lstStyle>
            <a:lvl1pPr marL="0" indent="0">
              <a:buFont typeface="Arial" panose="020B0604020202020204" pitchFamily="34" charset="0"/>
              <a:buNone/>
              <a:defRPr>
                <a:solidFill>
                  <a:schemeClr val="tx1"/>
                </a:solidFill>
                <a:latin typeface="+mj-lt"/>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p:txBody>
      </p:sp>
      <p:sp>
        <p:nvSpPr>
          <p:cNvPr id="8" name="Text Placeholder 3">
            <a:extLst>
              <a:ext uri="{FF2B5EF4-FFF2-40B4-BE49-F238E27FC236}">
                <a16:creationId xmlns:a16="http://schemas.microsoft.com/office/drawing/2014/main" id="{5F055FC1-EF87-C5EC-9545-B346C73ACDA3}"/>
              </a:ext>
            </a:extLst>
          </p:cNvPr>
          <p:cNvSpPr>
            <a:spLocks noGrp="1"/>
          </p:cNvSpPr>
          <p:nvPr>
            <p:ph type="body" sz="quarter" idx="19"/>
          </p:nvPr>
        </p:nvSpPr>
        <p:spPr>
          <a:xfrm>
            <a:off x="586389" y="2081710"/>
            <a:ext cx="8193024" cy="1132618"/>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3">
            <a:extLst>
              <a:ext uri="{FF2B5EF4-FFF2-40B4-BE49-F238E27FC236}">
                <a16:creationId xmlns:a16="http://schemas.microsoft.com/office/drawing/2014/main" id="{5EBA1527-2F4C-29A6-6A08-4FBA5CAE4E7E}"/>
              </a:ext>
            </a:extLst>
          </p:cNvPr>
          <p:cNvSpPr>
            <a:spLocks noGrp="1"/>
          </p:cNvSpPr>
          <p:nvPr>
            <p:ph type="body" sz="quarter" idx="20"/>
          </p:nvPr>
        </p:nvSpPr>
        <p:spPr>
          <a:xfrm>
            <a:off x="586389" y="3587124"/>
            <a:ext cx="8193024" cy="541687"/>
          </a:xfrm>
          <a:prstGeom prst="rect">
            <a:avLst/>
          </a:prstGeom>
        </p:spPr>
        <p:txBody>
          <a:bodyPr wrap="square">
            <a:spAutoFit/>
          </a:bodyPr>
          <a:lstStyle>
            <a:lvl1pPr marL="0" indent="0">
              <a:buFont typeface="Arial" panose="020B0604020202020204" pitchFamily="34" charset="0"/>
              <a:buNone/>
              <a:defRPr>
                <a:solidFill>
                  <a:schemeClr val="tx1"/>
                </a:solidFill>
                <a:latin typeface="+mj-lt"/>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p:txBody>
      </p:sp>
      <p:sp>
        <p:nvSpPr>
          <p:cNvPr id="10" name="Text Placeholder 3">
            <a:extLst>
              <a:ext uri="{FF2B5EF4-FFF2-40B4-BE49-F238E27FC236}">
                <a16:creationId xmlns:a16="http://schemas.microsoft.com/office/drawing/2014/main" id="{3B81DC28-90DC-14C9-6ED7-101D16E58FA0}"/>
              </a:ext>
            </a:extLst>
          </p:cNvPr>
          <p:cNvSpPr>
            <a:spLocks noGrp="1"/>
          </p:cNvSpPr>
          <p:nvPr>
            <p:ph type="body" sz="quarter" idx="21"/>
          </p:nvPr>
        </p:nvSpPr>
        <p:spPr>
          <a:xfrm>
            <a:off x="586389" y="4077778"/>
            <a:ext cx="8193024" cy="1132618"/>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212154480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28" orient="horz" pos="4320">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Text option_3 rows">
    <p:spTree>
      <p:nvGrpSpPr>
        <p:cNvPr id="1" name=""/>
        <p:cNvGrpSpPr/>
        <p:nvPr/>
      </p:nvGrpSpPr>
      <p:grpSpPr>
        <a:xfrm>
          <a:off x="0" y="0"/>
          <a:ext cx="0" cy="0"/>
          <a:chOff x="0" y="0"/>
          <a:chExt cx="0" cy="0"/>
        </a:xfrm>
      </p:grpSpPr>
      <p:sp>
        <p:nvSpPr>
          <p:cNvPr id="9" name="Text Placeholder 4">
            <a:extLst>
              <a:ext uri="{FF2B5EF4-FFF2-40B4-BE49-F238E27FC236}">
                <a16:creationId xmlns:a16="http://schemas.microsoft.com/office/drawing/2014/main" id="{CB19F3EF-E352-4C65-98EB-C1D64E0A7284}"/>
              </a:ext>
            </a:extLst>
          </p:cNvPr>
          <p:cNvSpPr>
            <a:spLocks noGrp="1"/>
          </p:cNvSpPr>
          <p:nvPr>
            <p:ph type="body" sz="quarter" idx="11" hasCustomPrompt="1"/>
          </p:nvPr>
        </p:nvSpPr>
        <p:spPr>
          <a:xfrm>
            <a:off x="1389460" y="1456896"/>
            <a:ext cx="10210404" cy="777240"/>
          </a:xfrm>
          <a:prstGeom prst="rect">
            <a:avLst/>
          </a:prstGeom>
        </p:spPr>
        <p:txBody>
          <a:bodyPr wrap="square" lIns="0" tIns="0" rIns="0" bIns="0" anchor="ctr">
            <a:noAutofit/>
          </a:bodyPr>
          <a:lstStyle>
            <a:lvl1pPr marL="0" indent="0">
              <a:lnSpc>
                <a:spcPts val="1765"/>
              </a:lnSpc>
              <a:spcBef>
                <a:spcPts val="882"/>
              </a:spcBef>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Body copy Segoe UI Regular 14/18. The quick brown fox jumps over the lazy dog. The quick brown fox jumps over the lazy dog. The quick brown fox jumps over the lazy dog.</a:t>
            </a:r>
          </a:p>
        </p:txBody>
      </p:sp>
      <p:sp>
        <p:nvSpPr>
          <p:cNvPr id="10" name="Text Placeholder 4">
            <a:extLst>
              <a:ext uri="{FF2B5EF4-FFF2-40B4-BE49-F238E27FC236}">
                <a16:creationId xmlns:a16="http://schemas.microsoft.com/office/drawing/2014/main" id="{E93C46D7-E811-4904-971C-BDAE52869A61}"/>
              </a:ext>
            </a:extLst>
          </p:cNvPr>
          <p:cNvSpPr>
            <a:spLocks noGrp="1"/>
          </p:cNvSpPr>
          <p:nvPr>
            <p:ph type="body" sz="quarter" idx="15" hasCustomPrompt="1"/>
          </p:nvPr>
        </p:nvSpPr>
        <p:spPr>
          <a:xfrm>
            <a:off x="1389460" y="2499114"/>
            <a:ext cx="10210404" cy="781184"/>
          </a:xfrm>
          <a:prstGeom prst="rect">
            <a:avLst/>
          </a:prstGeom>
        </p:spPr>
        <p:txBody>
          <a:bodyPr wrap="square" lIns="0" tIns="0" rIns="0" bIns="0" anchor="ctr">
            <a:noAutofit/>
          </a:bodyPr>
          <a:lstStyle>
            <a:lvl1pPr marL="0" indent="0">
              <a:lnSpc>
                <a:spcPts val="1765"/>
              </a:lnSpc>
              <a:spcBef>
                <a:spcPts val="882"/>
              </a:spcBef>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Body copy Segoe UI Regular 14/18. The quick brown fox jumps over the lazy dog. The quick brown fox jumps over the lazy dog. The quick brown fox jumps over the lazy dog.</a:t>
            </a:r>
          </a:p>
        </p:txBody>
      </p:sp>
      <p:sp>
        <p:nvSpPr>
          <p:cNvPr id="12" name="Text Placeholder 4">
            <a:extLst>
              <a:ext uri="{FF2B5EF4-FFF2-40B4-BE49-F238E27FC236}">
                <a16:creationId xmlns:a16="http://schemas.microsoft.com/office/drawing/2014/main" id="{C84EFDE3-C2B4-4663-8852-A0D2423EB125}"/>
              </a:ext>
            </a:extLst>
          </p:cNvPr>
          <p:cNvSpPr>
            <a:spLocks noGrp="1"/>
          </p:cNvSpPr>
          <p:nvPr>
            <p:ph type="body" sz="quarter" idx="17" hasCustomPrompt="1"/>
          </p:nvPr>
        </p:nvSpPr>
        <p:spPr>
          <a:xfrm>
            <a:off x="1389460" y="3545276"/>
            <a:ext cx="10210404" cy="781184"/>
          </a:xfrm>
          <a:prstGeom prst="rect">
            <a:avLst/>
          </a:prstGeom>
        </p:spPr>
        <p:txBody>
          <a:bodyPr wrap="square" lIns="0" tIns="0" rIns="0" bIns="0" anchor="ctr">
            <a:noAutofit/>
          </a:bodyPr>
          <a:lstStyle>
            <a:lvl1pPr marL="0" marR="0" indent="0" algn="l" defTabSz="914367" rtl="0" eaLnBrk="1" fontAlgn="auto" latinLnBrk="0" hangingPunct="1">
              <a:lnSpc>
                <a:spcPts val="1765"/>
              </a:lnSpc>
              <a:spcBef>
                <a:spcPts val="882"/>
              </a:spcBef>
              <a:spcAft>
                <a:spcPct val="0"/>
              </a:spcAft>
              <a:buClrTx/>
              <a:buSzPct val="90000"/>
              <a:buFont typeface="Wingdings" panose="05000000000000000000" pitchFamily="2" charset="2"/>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Body copy Segoe UI Regular 14/18. The quick brown fox jumps over the lazy dog. The quick brown fox jumps over the lazy dog. The quick brown fox jumps over the lazy dog.</a:t>
            </a:r>
          </a:p>
        </p:txBody>
      </p:sp>
      <p:sp>
        <p:nvSpPr>
          <p:cNvPr id="5" name="Title 1">
            <a:extLst>
              <a:ext uri="{FF2B5EF4-FFF2-40B4-BE49-F238E27FC236}">
                <a16:creationId xmlns:a16="http://schemas.microsoft.com/office/drawing/2014/main" id="{AC67A521-F4FD-E8EE-E376-D23CEA345620}"/>
              </a:ext>
            </a:extLst>
          </p:cNvPr>
          <p:cNvSpPr>
            <a:spLocks noGrp="1"/>
          </p:cNvSpPr>
          <p:nvPr>
            <p:ph type="title"/>
          </p:nvPr>
        </p:nvSpPr>
        <p:spPr>
          <a:xfrm>
            <a:off x="588262" y="585216"/>
            <a:ext cx="8193024" cy="492443"/>
          </a:xfrm>
        </p:spPr>
        <p:txBody>
          <a:bodyPr/>
          <a:lstStyle>
            <a:lvl1pPr algn="l" defTabSz="932742" rtl="0" eaLnBrk="1" latinLnBrk="0" hangingPunct="1">
              <a:lnSpc>
                <a:spcPct val="100000"/>
              </a:lnSpc>
              <a:spcBef>
                <a:spcPct val="0"/>
              </a:spcBef>
              <a:buNone/>
              <a:defRPr lang="en-US" sz="3200" b="0" i="0" kern="1200" cap="none" spc="0" baseline="0">
                <a:ln w="3175">
                  <a:noFill/>
                </a:ln>
                <a:solidFill>
                  <a:schemeClr val="tx1"/>
                </a:solidFill>
                <a:effectLst/>
                <a:latin typeface="+mj-lt"/>
                <a:ea typeface="+mn-ea"/>
                <a:cs typeface="Segoe UI Semibold" panose="020B0502040204020203" pitchFamily="34"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984A61D4-2EBC-3C89-B9B9-A7E3006349EC}"/>
              </a:ext>
              <a:ext uri="{C183D7F6-B498-43B3-948B-1728B52AA6E4}">
                <adec:decorative xmlns:adec="http://schemas.microsoft.com/office/drawing/2017/decorative" val="1"/>
              </a:ext>
            </a:extLst>
          </p:cNvPr>
          <p:cNvCxnSpPr/>
          <p:nvPr/>
        </p:nvCxnSpPr>
        <p:spPr>
          <a:xfrm>
            <a:off x="1389695" y="2366625"/>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15C7F07-21BA-232C-099C-2DFC70761A21}"/>
              </a:ext>
              <a:ext uri="{C183D7F6-B498-43B3-948B-1728B52AA6E4}">
                <adec:decorative xmlns:adec="http://schemas.microsoft.com/office/drawing/2017/decorative" val="1"/>
              </a:ext>
            </a:extLst>
          </p:cNvPr>
          <p:cNvCxnSpPr/>
          <p:nvPr/>
        </p:nvCxnSpPr>
        <p:spPr>
          <a:xfrm>
            <a:off x="1389695" y="3412787"/>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2" name="Straight Connector 1">
            <a:extLst>
              <a:ext uri="{FF2B5EF4-FFF2-40B4-BE49-F238E27FC236}">
                <a16:creationId xmlns:a16="http://schemas.microsoft.com/office/drawing/2014/main" id="{EDAC3F3E-60D8-AA66-F4AB-D2C618BB831C}"/>
              </a:ext>
              <a:ext uri="{C183D7F6-B498-43B3-948B-1728B52AA6E4}">
                <adec:decorative xmlns:adec="http://schemas.microsoft.com/office/drawing/2017/decorative" val="1"/>
              </a:ext>
            </a:extLst>
          </p:cNvPr>
          <p:cNvCxnSpPr/>
          <p:nvPr userDrawn="1"/>
        </p:nvCxnSpPr>
        <p:spPr>
          <a:xfrm>
            <a:off x="1389695" y="2366625"/>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113A72FF-B1A0-49FE-0CAA-A2692632DDE0}"/>
              </a:ext>
              <a:ext uri="{C183D7F6-B498-43B3-948B-1728B52AA6E4}">
                <adec:decorative xmlns:adec="http://schemas.microsoft.com/office/drawing/2017/decorative" val="1"/>
              </a:ext>
            </a:extLst>
          </p:cNvPr>
          <p:cNvCxnSpPr/>
          <p:nvPr userDrawn="1"/>
        </p:nvCxnSpPr>
        <p:spPr>
          <a:xfrm>
            <a:off x="1389695" y="3412787"/>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547632"/>
      </p:ext>
    </p:extLst>
  </p:cSld>
  <p:clrMapOvr>
    <a:masterClrMapping/>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Text option_4 rows">
    <p:spTree>
      <p:nvGrpSpPr>
        <p:cNvPr id="1" name=""/>
        <p:cNvGrpSpPr/>
        <p:nvPr/>
      </p:nvGrpSpPr>
      <p:grpSpPr>
        <a:xfrm>
          <a:off x="0" y="0"/>
          <a:ext cx="0" cy="0"/>
          <a:chOff x="0" y="0"/>
          <a:chExt cx="0" cy="0"/>
        </a:xfrm>
      </p:grpSpPr>
      <p:sp>
        <p:nvSpPr>
          <p:cNvPr id="12" name="Text Placeholder 4">
            <a:extLst>
              <a:ext uri="{FF2B5EF4-FFF2-40B4-BE49-F238E27FC236}">
                <a16:creationId xmlns:a16="http://schemas.microsoft.com/office/drawing/2014/main" id="{BDF9284C-6F78-4885-87E1-4AAD9E8090B1}"/>
              </a:ext>
            </a:extLst>
          </p:cNvPr>
          <p:cNvSpPr>
            <a:spLocks noGrp="1"/>
          </p:cNvSpPr>
          <p:nvPr>
            <p:ph type="body" sz="quarter" idx="11" hasCustomPrompt="1"/>
          </p:nvPr>
        </p:nvSpPr>
        <p:spPr>
          <a:xfrm>
            <a:off x="1389460" y="1456896"/>
            <a:ext cx="10210404" cy="777240"/>
          </a:xfrm>
          <a:prstGeom prst="rect">
            <a:avLst/>
          </a:prstGeom>
        </p:spPr>
        <p:txBody>
          <a:bodyPr wrap="square" lIns="0" tIns="0" rIns="0" bIns="0" anchor="ctr">
            <a:noAutofit/>
          </a:bodyPr>
          <a:lstStyle>
            <a:lvl1pPr marL="0" indent="0">
              <a:lnSpc>
                <a:spcPts val="1765"/>
              </a:lnSpc>
              <a:spcBef>
                <a:spcPts val="882"/>
              </a:spcBef>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Body copy Segoe UI Regular 14/18. The quick brown fox jumps over the lazy dog. The quick brown fox jumps over the lazy dog. The quick brown fox jumps over the lazy dog.</a:t>
            </a:r>
          </a:p>
        </p:txBody>
      </p:sp>
      <p:cxnSp>
        <p:nvCxnSpPr>
          <p:cNvPr id="20" name="Straight Connector 19">
            <a:extLst>
              <a:ext uri="{FF2B5EF4-FFF2-40B4-BE49-F238E27FC236}">
                <a16:creationId xmlns:a16="http://schemas.microsoft.com/office/drawing/2014/main" id="{4E9EA958-BE84-43C9-98F0-0C08E8EDD63F}"/>
              </a:ext>
              <a:ext uri="{C183D7F6-B498-43B3-948B-1728B52AA6E4}">
                <adec:decorative xmlns:adec="http://schemas.microsoft.com/office/drawing/2017/decorative" val="1"/>
              </a:ext>
            </a:extLst>
          </p:cNvPr>
          <p:cNvCxnSpPr/>
          <p:nvPr/>
        </p:nvCxnSpPr>
        <p:spPr>
          <a:xfrm>
            <a:off x="1389695" y="2366625"/>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D0E35C16-1FD5-43B8-8A48-E2CAEC4A6EA2}"/>
              </a:ext>
            </a:extLst>
          </p:cNvPr>
          <p:cNvSpPr>
            <a:spLocks noGrp="1"/>
          </p:cNvSpPr>
          <p:nvPr>
            <p:ph type="body" sz="quarter" idx="15" hasCustomPrompt="1"/>
          </p:nvPr>
        </p:nvSpPr>
        <p:spPr>
          <a:xfrm>
            <a:off x="1389460" y="2499114"/>
            <a:ext cx="10210404" cy="781184"/>
          </a:xfrm>
          <a:prstGeom prst="rect">
            <a:avLst/>
          </a:prstGeom>
        </p:spPr>
        <p:txBody>
          <a:bodyPr wrap="square" lIns="0" tIns="0" rIns="0" bIns="0" anchor="ctr">
            <a:noAutofit/>
          </a:bodyPr>
          <a:lstStyle>
            <a:lvl1pPr marL="0" indent="0">
              <a:lnSpc>
                <a:spcPts val="1765"/>
              </a:lnSpc>
              <a:spcBef>
                <a:spcPts val="882"/>
              </a:spcBef>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Body copy Segoe UI Regular 14/18. The quick brown fox jumps over the lazy dog. The quick brown fox jumps over the lazy dog. The quick brown fox jumps over the lazy dog.</a:t>
            </a:r>
          </a:p>
        </p:txBody>
      </p:sp>
      <p:cxnSp>
        <p:nvCxnSpPr>
          <p:cNvPr id="21" name="Straight Connector 20">
            <a:extLst>
              <a:ext uri="{FF2B5EF4-FFF2-40B4-BE49-F238E27FC236}">
                <a16:creationId xmlns:a16="http://schemas.microsoft.com/office/drawing/2014/main" id="{FC78D634-25BA-4087-A772-1E555254B97D}"/>
              </a:ext>
              <a:ext uri="{C183D7F6-B498-43B3-948B-1728B52AA6E4}">
                <adec:decorative xmlns:adec="http://schemas.microsoft.com/office/drawing/2017/decorative" val="1"/>
              </a:ext>
            </a:extLst>
          </p:cNvPr>
          <p:cNvCxnSpPr/>
          <p:nvPr/>
        </p:nvCxnSpPr>
        <p:spPr>
          <a:xfrm>
            <a:off x="1389695" y="3412787"/>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7" name="Text Placeholder 4">
            <a:extLst>
              <a:ext uri="{FF2B5EF4-FFF2-40B4-BE49-F238E27FC236}">
                <a16:creationId xmlns:a16="http://schemas.microsoft.com/office/drawing/2014/main" id="{9F7B3EC7-70FC-4307-BB11-53CB4E14FFB9}"/>
              </a:ext>
            </a:extLst>
          </p:cNvPr>
          <p:cNvSpPr>
            <a:spLocks noGrp="1"/>
          </p:cNvSpPr>
          <p:nvPr>
            <p:ph type="body" sz="quarter" idx="17" hasCustomPrompt="1"/>
          </p:nvPr>
        </p:nvSpPr>
        <p:spPr>
          <a:xfrm>
            <a:off x="1389460" y="3545276"/>
            <a:ext cx="10210404" cy="781184"/>
          </a:xfrm>
          <a:prstGeom prst="rect">
            <a:avLst/>
          </a:prstGeom>
        </p:spPr>
        <p:txBody>
          <a:bodyPr wrap="square" lIns="0" tIns="0" rIns="0" bIns="0" anchor="ctr">
            <a:noAutofit/>
          </a:bodyPr>
          <a:lstStyle>
            <a:lvl1pPr marL="0" marR="0" indent="0" algn="l" defTabSz="914367" rtl="0" eaLnBrk="1" fontAlgn="auto" latinLnBrk="0" hangingPunct="1">
              <a:lnSpc>
                <a:spcPts val="1765"/>
              </a:lnSpc>
              <a:spcBef>
                <a:spcPts val="882"/>
              </a:spcBef>
              <a:spcAft>
                <a:spcPct val="0"/>
              </a:spcAft>
              <a:buClrTx/>
              <a:buSzPct val="90000"/>
              <a:buFont typeface="Wingdings" panose="05000000000000000000" pitchFamily="2" charset="2"/>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Body copy Segoe UI Regular 14/18. The quick brown fox jumps over the lazy dog. The quick brown fox jumps over the lazy dog. The quick brown fox jumps over the lazy dog.</a:t>
            </a:r>
          </a:p>
        </p:txBody>
      </p:sp>
      <p:cxnSp>
        <p:nvCxnSpPr>
          <p:cNvPr id="22" name="Straight Connector 21">
            <a:extLst>
              <a:ext uri="{FF2B5EF4-FFF2-40B4-BE49-F238E27FC236}">
                <a16:creationId xmlns:a16="http://schemas.microsoft.com/office/drawing/2014/main" id="{71CE9993-705A-488D-910E-290FD0A522F4}"/>
              </a:ext>
              <a:ext uri="{C183D7F6-B498-43B3-948B-1728B52AA6E4}">
                <adec:decorative xmlns:adec="http://schemas.microsoft.com/office/drawing/2017/decorative" val="1"/>
              </a:ext>
            </a:extLst>
          </p:cNvPr>
          <p:cNvCxnSpPr/>
          <p:nvPr/>
        </p:nvCxnSpPr>
        <p:spPr>
          <a:xfrm>
            <a:off x="1389695" y="4458949"/>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9" name="Text Placeholder 4">
            <a:extLst>
              <a:ext uri="{FF2B5EF4-FFF2-40B4-BE49-F238E27FC236}">
                <a16:creationId xmlns:a16="http://schemas.microsoft.com/office/drawing/2014/main" id="{DC5585A5-DAB7-4EFE-A980-497178E03B1A}"/>
              </a:ext>
            </a:extLst>
          </p:cNvPr>
          <p:cNvSpPr>
            <a:spLocks noGrp="1"/>
          </p:cNvSpPr>
          <p:nvPr>
            <p:ph type="body" sz="quarter" idx="19" hasCustomPrompt="1"/>
          </p:nvPr>
        </p:nvSpPr>
        <p:spPr>
          <a:xfrm>
            <a:off x="1389460" y="4591438"/>
            <a:ext cx="10210404" cy="781184"/>
          </a:xfrm>
          <a:prstGeom prst="rect">
            <a:avLst/>
          </a:prstGeom>
        </p:spPr>
        <p:txBody>
          <a:bodyPr wrap="square" lIns="0" tIns="0" rIns="0" bIns="0" anchor="ctr">
            <a:noAutofit/>
          </a:bodyPr>
          <a:lstStyle>
            <a:lvl1pPr marL="0" marR="0" indent="0" algn="l" defTabSz="914367" rtl="0" eaLnBrk="1" fontAlgn="auto" latinLnBrk="0" hangingPunct="1">
              <a:lnSpc>
                <a:spcPts val="1765"/>
              </a:lnSpc>
              <a:spcBef>
                <a:spcPts val="882"/>
              </a:spcBef>
              <a:spcAft>
                <a:spcPct val="0"/>
              </a:spcAft>
              <a:buClrTx/>
              <a:buSzPct val="90000"/>
              <a:buFont typeface="Wingdings" panose="05000000000000000000" pitchFamily="2" charset="2"/>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Body copy Segoe UI Regular 14/18. The quick brown fox jumps over the lazy dog. The quick brown fox jumps over the lazy dog. The quick brown fox jumps over the lazy dog.</a:t>
            </a:r>
          </a:p>
        </p:txBody>
      </p:sp>
      <p:sp>
        <p:nvSpPr>
          <p:cNvPr id="9" name="Title 1">
            <a:extLst>
              <a:ext uri="{FF2B5EF4-FFF2-40B4-BE49-F238E27FC236}">
                <a16:creationId xmlns:a16="http://schemas.microsoft.com/office/drawing/2014/main" id="{75B21E8C-92C0-72B7-D04D-01894741A0D7}"/>
              </a:ext>
            </a:extLst>
          </p:cNvPr>
          <p:cNvSpPr>
            <a:spLocks noGrp="1"/>
          </p:cNvSpPr>
          <p:nvPr>
            <p:ph type="title"/>
          </p:nvPr>
        </p:nvSpPr>
        <p:spPr>
          <a:xfrm>
            <a:off x="588262" y="585216"/>
            <a:ext cx="11011602" cy="492443"/>
          </a:xfrm>
        </p:spPr>
        <p:txBody>
          <a:bodyPr/>
          <a:lstStyle>
            <a:lvl1pPr algn="l" defTabSz="932742" rtl="0" eaLnBrk="1" latinLnBrk="0" hangingPunct="1">
              <a:lnSpc>
                <a:spcPct val="100000"/>
              </a:lnSpc>
              <a:spcBef>
                <a:spcPct val="0"/>
              </a:spcBef>
              <a:buNone/>
              <a:defRPr lang="en-US" sz="3200" b="0" i="0" kern="1200" cap="none" spc="0" baseline="0">
                <a:ln w="3175">
                  <a:noFill/>
                </a:ln>
                <a:solidFill>
                  <a:schemeClr val="tx1"/>
                </a:solidFill>
                <a:effectLst/>
                <a:latin typeface="+mj-lt"/>
                <a:ea typeface="+mn-ea"/>
                <a:cs typeface="Segoe UI Semibold" panose="020B0502040204020203" pitchFamily="34" charset="0"/>
              </a:defRPr>
            </a:lvl1pPr>
          </a:lstStyle>
          <a:p>
            <a:r>
              <a:rPr lang="en-US"/>
              <a:t>Click to edit Master title style</a:t>
            </a:r>
          </a:p>
        </p:txBody>
      </p:sp>
      <p:cxnSp>
        <p:nvCxnSpPr>
          <p:cNvPr id="2" name="Straight Connector 1">
            <a:extLst>
              <a:ext uri="{FF2B5EF4-FFF2-40B4-BE49-F238E27FC236}">
                <a16:creationId xmlns:a16="http://schemas.microsoft.com/office/drawing/2014/main" id="{3C187B9F-12AF-836E-5239-9407EC566FF4}"/>
              </a:ext>
              <a:ext uri="{C183D7F6-B498-43B3-948B-1728B52AA6E4}">
                <adec:decorative xmlns:adec="http://schemas.microsoft.com/office/drawing/2017/decorative" val="1"/>
              </a:ext>
            </a:extLst>
          </p:cNvPr>
          <p:cNvCxnSpPr/>
          <p:nvPr userDrawn="1"/>
        </p:nvCxnSpPr>
        <p:spPr>
          <a:xfrm>
            <a:off x="1389695" y="2366625"/>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D68483A8-F30B-B1F4-A070-0BD455195D7E}"/>
              </a:ext>
              <a:ext uri="{C183D7F6-B498-43B3-948B-1728B52AA6E4}">
                <adec:decorative xmlns:adec="http://schemas.microsoft.com/office/drawing/2017/decorative" val="1"/>
              </a:ext>
            </a:extLst>
          </p:cNvPr>
          <p:cNvCxnSpPr/>
          <p:nvPr userDrawn="1"/>
        </p:nvCxnSpPr>
        <p:spPr>
          <a:xfrm>
            <a:off x="1389695" y="3412787"/>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236389C7-37B0-6669-48C5-FED694CE9B8E}"/>
              </a:ext>
              <a:ext uri="{C183D7F6-B498-43B3-948B-1728B52AA6E4}">
                <adec:decorative xmlns:adec="http://schemas.microsoft.com/office/drawing/2017/decorative" val="1"/>
              </a:ext>
            </a:extLst>
          </p:cNvPr>
          <p:cNvCxnSpPr/>
          <p:nvPr userDrawn="1"/>
        </p:nvCxnSpPr>
        <p:spPr>
          <a:xfrm>
            <a:off x="1389695" y="4458949"/>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3186865"/>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Text option_5 rows">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389460" y="1456896"/>
            <a:ext cx="10210404" cy="645624"/>
          </a:xfrm>
          <a:prstGeom prst="rect">
            <a:avLst/>
          </a:prstGeom>
        </p:spPr>
        <p:txBody>
          <a:bodyPr wrap="square" lIns="0" tIns="0" rIns="0" bIns="0" anchor="ctr">
            <a:noAutofit/>
          </a:bodyPr>
          <a:lstStyle>
            <a:lvl1pPr marL="0" indent="0">
              <a:lnSpc>
                <a:spcPts val="1765"/>
              </a:lnSpc>
              <a:spcBef>
                <a:spcPts val="882"/>
              </a:spcBef>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The quick brown fox jumps over the lazy dog. The quick brown fox jumps over the lazy dog. The quick brown fox jumps over the lazy dog.</a:t>
            </a:r>
          </a:p>
        </p:txBody>
      </p:sp>
      <p:cxnSp>
        <p:nvCxnSpPr>
          <p:cNvPr id="15" name="Straight Connector 14">
            <a:extLst>
              <a:ext uri="{FF2B5EF4-FFF2-40B4-BE49-F238E27FC236}">
                <a16:creationId xmlns:a16="http://schemas.microsoft.com/office/drawing/2014/main" id="{F4A35CC4-D06B-40B4-91B1-CDA133426FEF}"/>
              </a:ext>
              <a:ext uri="{C183D7F6-B498-43B3-948B-1728B52AA6E4}">
                <adec:decorative xmlns:adec="http://schemas.microsoft.com/office/drawing/2017/decorative" val="1"/>
              </a:ext>
            </a:extLst>
          </p:cNvPr>
          <p:cNvCxnSpPr/>
          <p:nvPr/>
        </p:nvCxnSpPr>
        <p:spPr>
          <a:xfrm>
            <a:off x="1389695" y="2205973"/>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389460" y="2309426"/>
            <a:ext cx="10210404" cy="648900"/>
          </a:xfrm>
          <a:prstGeom prst="rect">
            <a:avLst/>
          </a:prstGeom>
        </p:spPr>
        <p:txBody>
          <a:bodyPr wrap="square" lIns="0" tIns="0" rIns="0" bIns="0" anchor="ctr">
            <a:noAutofit/>
          </a:bodyPr>
          <a:lstStyle>
            <a:lvl1pPr marL="0" indent="0">
              <a:lnSpc>
                <a:spcPts val="1765"/>
              </a:lnSpc>
              <a:spcBef>
                <a:spcPts val="882"/>
              </a:spcBef>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The quick brown fox jumps over the lazy dog. The quick brown fox jumps over the lazy dog. The quick brown fox jumps over the lazy dog.</a:t>
            </a:r>
          </a:p>
        </p:txBody>
      </p:sp>
      <p:cxnSp>
        <p:nvCxnSpPr>
          <p:cNvPr id="17" name="Straight Connector 16">
            <a:extLst>
              <a:ext uri="{FF2B5EF4-FFF2-40B4-BE49-F238E27FC236}">
                <a16:creationId xmlns:a16="http://schemas.microsoft.com/office/drawing/2014/main" id="{569B8E47-3705-4496-95DB-2F04B39526B5}"/>
              </a:ext>
              <a:ext uri="{C183D7F6-B498-43B3-948B-1728B52AA6E4}">
                <adec:decorative xmlns:adec="http://schemas.microsoft.com/office/drawing/2017/decorative" val="1"/>
              </a:ext>
            </a:extLst>
          </p:cNvPr>
          <p:cNvCxnSpPr/>
          <p:nvPr/>
        </p:nvCxnSpPr>
        <p:spPr>
          <a:xfrm>
            <a:off x="1389695" y="3061779"/>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389460" y="3165232"/>
            <a:ext cx="10210404" cy="648900"/>
          </a:xfrm>
          <a:prstGeom prst="rect">
            <a:avLst/>
          </a:prstGeom>
        </p:spPr>
        <p:txBody>
          <a:bodyPr wrap="square" lIns="0" tIns="0" rIns="0" bIns="0" anchor="ctr">
            <a:noAutofit/>
          </a:bodyPr>
          <a:lstStyle>
            <a:lvl1pPr marL="0" marR="0" indent="0" algn="l" defTabSz="914367" rtl="0" eaLnBrk="1" fontAlgn="auto" latinLnBrk="0" hangingPunct="1">
              <a:lnSpc>
                <a:spcPts val="1765"/>
              </a:lnSpc>
              <a:spcBef>
                <a:spcPts val="882"/>
              </a:spcBef>
              <a:spcAft>
                <a:spcPct val="0"/>
              </a:spcAft>
              <a:buClrTx/>
              <a:buSzPct val="90000"/>
              <a:buFont typeface="Wingdings" panose="05000000000000000000" pitchFamily="2" charset="2"/>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The quick brown fox jumps over the lazy dog. The quick brown fox jumps over the lazy dog. The quick brown fox jumps over the lazy dog.</a:t>
            </a:r>
          </a:p>
        </p:txBody>
      </p:sp>
      <p:cxnSp>
        <p:nvCxnSpPr>
          <p:cNvPr id="19" name="Straight Connector 18">
            <a:extLst>
              <a:ext uri="{FF2B5EF4-FFF2-40B4-BE49-F238E27FC236}">
                <a16:creationId xmlns:a16="http://schemas.microsoft.com/office/drawing/2014/main" id="{971F4189-FC32-45CA-8DDD-889412FB1B93}"/>
              </a:ext>
              <a:ext uri="{C183D7F6-B498-43B3-948B-1728B52AA6E4}">
                <adec:decorative xmlns:adec="http://schemas.microsoft.com/office/drawing/2017/decorative" val="1"/>
              </a:ext>
            </a:extLst>
          </p:cNvPr>
          <p:cNvCxnSpPr/>
          <p:nvPr/>
        </p:nvCxnSpPr>
        <p:spPr>
          <a:xfrm>
            <a:off x="1389695" y="3917585"/>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389460" y="4021038"/>
            <a:ext cx="10210404" cy="648900"/>
          </a:xfrm>
          <a:prstGeom prst="rect">
            <a:avLst/>
          </a:prstGeom>
        </p:spPr>
        <p:txBody>
          <a:bodyPr wrap="square" lIns="0" tIns="0" rIns="0" bIns="0" anchor="ctr">
            <a:noAutofit/>
          </a:bodyPr>
          <a:lstStyle>
            <a:lvl1pPr marL="0" marR="0" indent="0" algn="l" defTabSz="914367" rtl="0" eaLnBrk="1" fontAlgn="auto" latinLnBrk="0" hangingPunct="1">
              <a:lnSpc>
                <a:spcPts val="1765"/>
              </a:lnSpc>
              <a:spcBef>
                <a:spcPts val="882"/>
              </a:spcBef>
              <a:spcAft>
                <a:spcPct val="0"/>
              </a:spcAft>
              <a:buClrTx/>
              <a:buSzPct val="90000"/>
              <a:buFont typeface="Wingdings" panose="05000000000000000000" pitchFamily="2" charset="2"/>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The quick brown fox jumps over the lazy dog. The quick brown fox jumps over the lazy dog. The quick brown fox jumps over the lazy dog.</a:t>
            </a:r>
          </a:p>
        </p:txBody>
      </p:sp>
      <p:cxnSp>
        <p:nvCxnSpPr>
          <p:cNvPr id="11" name="Straight Connector 10">
            <a:extLst>
              <a:ext uri="{FF2B5EF4-FFF2-40B4-BE49-F238E27FC236}">
                <a16:creationId xmlns:a16="http://schemas.microsoft.com/office/drawing/2014/main" id="{C5EE9FF8-98D9-46AE-9E3D-2F72E00C7752}"/>
              </a:ext>
              <a:ext uri="{C183D7F6-B498-43B3-948B-1728B52AA6E4}">
                <adec:decorative xmlns:adec="http://schemas.microsoft.com/office/drawing/2017/decorative" val="1"/>
              </a:ext>
            </a:extLst>
          </p:cNvPr>
          <p:cNvCxnSpPr/>
          <p:nvPr/>
        </p:nvCxnSpPr>
        <p:spPr>
          <a:xfrm>
            <a:off x="1389695" y="4773391"/>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389460" y="4876845"/>
            <a:ext cx="10210404" cy="648900"/>
          </a:xfrm>
          <a:prstGeom prst="rect">
            <a:avLst/>
          </a:prstGeom>
        </p:spPr>
        <p:txBody>
          <a:bodyPr wrap="square" lIns="0" tIns="0" rIns="0" bIns="0" anchor="ctr">
            <a:noAutofit/>
          </a:bodyPr>
          <a:lstStyle>
            <a:lvl1pPr marL="0" marR="0" indent="0" algn="l" defTabSz="914367" rtl="0" eaLnBrk="1" fontAlgn="auto" latinLnBrk="0" hangingPunct="1">
              <a:lnSpc>
                <a:spcPts val="1765"/>
              </a:lnSpc>
              <a:spcBef>
                <a:spcPts val="882"/>
              </a:spcBef>
              <a:spcAft>
                <a:spcPct val="0"/>
              </a:spcAft>
              <a:buClrTx/>
              <a:buSzPct val="90000"/>
              <a:buFont typeface="Wingdings" panose="05000000000000000000" pitchFamily="2" charset="2"/>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The quick brown fox jumps over the lazy dog. The quick brown fox jumps over the lazy dog. The quick brown fox jumps over the lazy dog.</a:t>
            </a:r>
          </a:p>
        </p:txBody>
      </p:sp>
      <p:sp>
        <p:nvSpPr>
          <p:cNvPr id="4" name="Title 1">
            <a:extLst>
              <a:ext uri="{FF2B5EF4-FFF2-40B4-BE49-F238E27FC236}">
                <a16:creationId xmlns:a16="http://schemas.microsoft.com/office/drawing/2014/main" id="{8F826457-AD96-78F4-E9DC-B4CC7DCCED84}"/>
              </a:ext>
            </a:extLst>
          </p:cNvPr>
          <p:cNvSpPr>
            <a:spLocks noGrp="1"/>
          </p:cNvSpPr>
          <p:nvPr>
            <p:ph type="title"/>
          </p:nvPr>
        </p:nvSpPr>
        <p:spPr>
          <a:xfrm>
            <a:off x="588262" y="585216"/>
            <a:ext cx="8193024" cy="492443"/>
          </a:xfrm>
        </p:spPr>
        <p:txBody>
          <a:bodyPr/>
          <a:lstStyle>
            <a:lvl1pPr algn="l" defTabSz="932742" rtl="0" eaLnBrk="1" latinLnBrk="0" hangingPunct="1">
              <a:lnSpc>
                <a:spcPct val="100000"/>
              </a:lnSpc>
              <a:spcBef>
                <a:spcPct val="0"/>
              </a:spcBef>
              <a:buNone/>
              <a:defRPr lang="en-US" sz="3200" b="0" i="0" kern="1200" cap="none" spc="0" baseline="0">
                <a:ln w="3175">
                  <a:noFill/>
                </a:ln>
                <a:solidFill>
                  <a:schemeClr val="tx1"/>
                </a:solidFill>
                <a:effectLst/>
                <a:latin typeface="+mj-lt"/>
                <a:ea typeface="+mn-ea"/>
                <a:cs typeface="Segoe UI Semibold" panose="020B0502040204020203" pitchFamily="34" charset="0"/>
              </a:defRPr>
            </a:lvl1pPr>
          </a:lstStyle>
          <a:p>
            <a:r>
              <a:rPr lang="en-US"/>
              <a:t>Click to edit Master title style</a:t>
            </a:r>
          </a:p>
        </p:txBody>
      </p:sp>
      <p:cxnSp>
        <p:nvCxnSpPr>
          <p:cNvPr id="2" name="Straight Connector 1">
            <a:extLst>
              <a:ext uri="{FF2B5EF4-FFF2-40B4-BE49-F238E27FC236}">
                <a16:creationId xmlns:a16="http://schemas.microsoft.com/office/drawing/2014/main" id="{DE65F840-1698-C5B2-68C2-37849F963E2C}"/>
              </a:ext>
              <a:ext uri="{C183D7F6-B498-43B3-948B-1728B52AA6E4}">
                <adec:decorative xmlns:adec="http://schemas.microsoft.com/office/drawing/2017/decorative" val="1"/>
              </a:ext>
            </a:extLst>
          </p:cNvPr>
          <p:cNvCxnSpPr/>
          <p:nvPr userDrawn="1"/>
        </p:nvCxnSpPr>
        <p:spPr>
          <a:xfrm>
            <a:off x="1389695" y="2205973"/>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8E537EBC-7EE1-32BA-3828-25F7370729EC}"/>
              </a:ext>
              <a:ext uri="{C183D7F6-B498-43B3-948B-1728B52AA6E4}">
                <adec:decorative xmlns:adec="http://schemas.microsoft.com/office/drawing/2017/decorative" val="1"/>
              </a:ext>
            </a:extLst>
          </p:cNvPr>
          <p:cNvCxnSpPr/>
          <p:nvPr userDrawn="1"/>
        </p:nvCxnSpPr>
        <p:spPr>
          <a:xfrm>
            <a:off x="1389695" y="3061779"/>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C779974D-6CE6-F2CE-7BDB-116C3B0A232F}"/>
              </a:ext>
              <a:ext uri="{C183D7F6-B498-43B3-948B-1728B52AA6E4}">
                <adec:decorative xmlns:adec="http://schemas.microsoft.com/office/drawing/2017/decorative" val="1"/>
              </a:ext>
            </a:extLst>
          </p:cNvPr>
          <p:cNvCxnSpPr/>
          <p:nvPr userDrawn="1"/>
        </p:nvCxnSpPr>
        <p:spPr>
          <a:xfrm>
            <a:off x="1389695" y="3917585"/>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3522B87A-5C56-E267-2FA8-15ACBE391ADB}"/>
              </a:ext>
              <a:ext uri="{C183D7F6-B498-43B3-948B-1728B52AA6E4}">
                <adec:decorative xmlns:adec="http://schemas.microsoft.com/office/drawing/2017/decorative" val="1"/>
              </a:ext>
            </a:extLst>
          </p:cNvPr>
          <p:cNvCxnSpPr/>
          <p:nvPr userDrawn="1"/>
        </p:nvCxnSpPr>
        <p:spPr>
          <a:xfrm>
            <a:off x="1389695" y="4773391"/>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850973"/>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Closing slide_with Logo">
    <p:bg>
      <p:bgPr>
        <a:solidFill>
          <a:srgbClr val="E8E6DF"/>
        </a:solidFill>
        <a:effectLst/>
      </p:bgPr>
    </p:bg>
    <p:spTree>
      <p:nvGrpSpPr>
        <p:cNvPr id="1" name=""/>
        <p:cNvGrpSpPr/>
        <p:nvPr/>
      </p:nvGrpSpPr>
      <p:grpSpPr>
        <a:xfrm>
          <a:off x="0" y="0"/>
          <a:ext cx="0" cy="0"/>
          <a:chOff x="0" y="0"/>
          <a:chExt cx="0" cy="0"/>
        </a:xfrm>
      </p:grpSpPr>
      <p:pic>
        <p:nvPicPr>
          <p:cNvPr id="2" name="MS logo gray - EMF">
            <a:extLst>
              <a:ext uri="{FF2B5EF4-FFF2-40B4-BE49-F238E27FC236}">
                <a16:creationId xmlns:a16="http://schemas.microsoft.com/office/drawing/2014/main" id="{34855668-1A0A-E5EE-1D0F-97B30351BA0B}"/>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3" name="Title 1">
            <a:extLst>
              <a:ext uri="{FF2B5EF4-FFF2-40B4-BE49-F238E27FC236}">
                <a16:creationId xmlns:a16="http://schemas.microsoft.com/office/drawing/2014/main" id="{5072CE3E-C99E-C188-A13F-A0815FF096D2}"/>
              </a:ext>
            </a:extLst>
          </p:cNvPr>
          <p:cNvSpPr>
            <a:spLocks noGrp="1"/>
          </p:cNvSpPr>
          <p:nvPr>
            <p:ph type="title" hasCustomPrompt="1"/>
          </p:nvPr>
        </p:nvSpPr>
        <p:spPr>
          <a:xfrm>
            <a:off x="588262" y="-612577"/>
            <a:ext cx="8193024" cy="307777"/>
          </a:xfrm>
        </p:spPr>
        <p:txBody>
          <a:bodyPr/>
          <a:lstStyle>
            <a:lvl1pPr>
              <a:defRPr sz="2000" b="0" i="0">
                <a:solidFill>
                  <a:srgbClr val="001F2D"/>
                </a:solidFill>
                <a:latin typeface="+mj-lt"/>
                <a:cs typeface="Segoe UI Semibold" panose="020B0502040204020203" pitchFamily="34" charset="0"/>
              </a:defRPr>
            </a:lvl1pPr>
          </a:lstStyle>
          <a:p>
            <a:r>
              <a:rPr lang="en-US"/>
              <a:t>Final slide with logo</a:t>
            </a:r>
          </a:p>
        </p:txBody>
      </p:sp>
      <p:pic>
        <p:nvPicPr>
          <p:cNvPr id="4" name="MS logo gray - EMF">
            <a:extLst>
              <a:ext uri="{FF2B5EF4-FFF2-40B4-BE49-F238E27FC236}">
                <a16:creationId xmlns:a16="http://schemas.microsoft.com/office/drawing/2014/main" id="{75C323B5-24ED-B625-01A0-193585B7ECC3}"/>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8852783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2_Closing slide_with Logo">
    <p:bg>
      <p:bgPr>
        <a:solidFill>
          <a:srgbClr val="E8E6DF"/>
        </a:solidFill>
        <a:effectLst/>
      </p:bgPr>
    </p:bg>
    <p:spTree>
      <p:nvGrpSpPr>
        <p:cNvPr id="1" name=""/>
        <p:cNvGrpSpPr/>
        <p:nvPr/>
      </p:nvGrpSpPr>
      <p:grpSpPr>
        <a:xfrm>
          <a:off x="0" y="0"/>
          <a:ext cx="0" cy="0"/>
          <a:chOff x="0" y="0"/>
          <a:chExt cx="0" cy="0"/>
        </a:xfrm>
      </p:grpSpPr>
      <p:pic>
        <p:nvPicPr>
          <p:cNvPr id="2" name="MS logo gray - EMF">
            <a:extLst>
              <a:ext uri="{FF2B5EF4-FFF2-40B4-BE49-F238E27FC236}">
                <a16:creationId xmlns:a16="http://schemas.microsoft.com/office/drawing/2014/main" id="{34855668-1A0A-E5EE-1D0F-97B30351BA0B}"/>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3" name="Title 1">
            <a:extLst>
              <a:ext uri="{FF2B5EF4-FFF2-40B4-BE49-F238E27FC236}">
                <a16:creationId xmlns:a16="http://schemas.microsoft.com/office/drawing/2014/main" id="{5072CE3E-C99E-C188-A13F-A0815FF096D2}"/>
              </a:ext>
            </a:extLst>
          </p:cNvPr>
          <p:cNvSpPr>
            <a:spLocks noGrp="1"/>
          </p:cNvSpPr>
          <p:nvPr>
            <p:ph type="title" hasCustomPrompt="1"/>
          </p:nvPr>
        </p:nvSpPr>
        <p:spPr>
          <a:xfrm>
            <a:off x="588262" y="-616043"/>
            <a:ext cx="8193024" cy="307777"/>
          </a:xfrm>
        </p:spPr>
        <p:txBody>
          <a:bodyPr/>
          <a:lstStyle>
            <a:lvl1pPr>
              <a:defRPr sz="2000" b="0" i="0">
                <a:solidFill>
                  <a:srgbClr val="001F2D"/>
                </a:solidFill>
                <a:latin typeface="+mj-lt"/>
                <a:cs typeface="Segoe UI Semibold" panose="020B0502040204020203" pitchFamily="34" charset="0"/>
              </a:defRPr>
            </a:lvl1pPr>
          </a:lstStyle>
          <a:p>
            <a:r>
              <a:rPr lang="en-US"/>
              <a:t>Final slide with logo</a:t>
            </a:r>
          </a:p>
        </p:txBody>
      </p:sp>
      <p:sp>
        <p:nvSpPr>
          <p:cNvPr id="6" name="Text Placeholder 4">
            <a:extLst>
              <a:ext uri="{FF2B5EF4-FFF2-40B4-BE49-F238E27FC236}">
                <a16:creationId xmlns:a16="http://schemas.microsoft.com/office/drawing/2014/main" id="{BD9E8228-6949-BCF9-F825-22D65A43DBCD}"/>
              </a:ext>
            </a:extLst>
          </p:cNvPr>
          <p:cNvSpPr>
            <a:spLocks noGrp="1"/>
          </p:cNvSpPr>
          <p:nvPr>
            <p:ph type="body" sz="quarter" idx="12" hasCustomPrompt="1"/>
          </p:nvPr>
        </p:nvSpPr>
        <p:spPr>
          <a:xfrm>
            <a:off x="585216" y="2080227"/>
            <a:ext cx="3361943" cy="553998"/>
          </a:xfrm>
          <a:noFill/>
        </p:spPr>
        <p:txBody>
          <a:bodyPr wrap="square" lIns="0" tIns="0" rIns="0" bIns="0">
            <a:spAutoFit/>
          </a:bodyPr>
          <a:lstStyle>
            <a:lvl1pPr marL="0" indent="0" algn="l" defTabSz="457200" rtl="0" eaLnBrk="1" latinLnBrk="0" hangingPunct="1">
              <a:lnSpc>
                <a:spcPct val="100000"/>
              </a:lnSpc>
              <a:spcBef>
                <a:spcPct val="0"/>
              </a:spcBef>
              <a:spcAft>
                <a:spcPct val="0"/>
              </a:spcAft>
              <a:buFont typeface="Arial" panose="020B0604020202020204" pitchFamily="34" charset="0"/>
              <a:buNone/>
              <a:defRPr lang="en-US" sz="3600" b="0" kern="1200" cap="none" spc="-50" baseline="0">
                <a:ln w="3175">
                  <a:noFill/>
                </a:ln>
                <a:solidFill>
                  <a:schemeClr val="accent3"/>
                </a:solidFill>
                <a:effectLst/>
                <a:latin typeface="+mj-lt"/>
                <a:ea typeface="+mn-ea"/>
                <a:cs typeface="Segoe UI" pitchFamily="34" charset="0"/>
              </a:defRPr>
            </a:lvl1pPr>
          </a:lstStyle>
          <a:p>
            <a:pPr lvl="0"/>
            <a:r>
              <a:rPr lang="en-US"/>
              <a:t>Thank you.</a:t>
            </a:r>
          </a:p>
        </p:txBody>
      </p:sp>
      <p:sp>
        <p:nvSpPr>
          <p:cNvPr id="9" name="Text Placeholder 8">
            <a:extLst>
              <a:ext uri="{FF2B5EF4-FFF2-40B4-BE49-F238E27FC236}">
                <a16:creationId xmlns:a16="http://schemas.microsoft.com/office/drawing/2014/main" id="{FCDD9B65-7B9C-E803-654B-692D90202D54}"/>
              </a:ext>
            </a:extLst>
          </p:cNvPr>
          <p:cNvSpPr>
            <a:spLocks noGrp="1"/>
          </p:cNvSpPr>
          <p:nvPr>
            <p:ph type="body" sz="quarter" idx="13"/>
          </p:nvPr>
        </p:nvSpPr>
        <p:spPr>
          <a:xfrm>
            <a:off x="4485640" y="2276475"/>
            <a:ext cx="7114222" cy="1689099"/>
          </a:xfrm>
        </p:spPr>
        <p:txBody>
          <a:bodyPr/>
          <a:lstStyle>
            <a:lvl1pPr marL="0" indent="0" algn="l" defTabSz="457200" rtl="0" eaLnBrk="1" latinLnBrk="0" hangingPunct="1">
              <a:lnSpc>
                <a:spcPct val="100000"/>
              </a:lnSpc>
              <a:spcBef>
                <a:spcPct val="0"/>
              </a:spcBef>
              <a:buNone/>
              <a:defRPr lang="en-US" sz="2000" b="0" kern="1200" cap="none" spc="-50" baseline="0" smtClean="0">
                <a:ln w="3175">
                  <a:noFill/>
                </a:ln>
                <a:solidFill>
                  <a:schemeClr val="tx1"/>
                </a:solidFill>
                <a:effectLst/>
                <a:latin typeface="+mn-lt"/>
                <a:ea typeface="+mn-ea"/>
                <a:cs typeface="Segoe UI" pitchFamily="34" charset="0"/>
              </a:defRPr>
            </a:lvl1pPr>
            <a:lvl2pPr marL="155448" indent="0">
              <a:buNone/>
              <a:defRPr lang="en-US" sz="2000" b="0" kern="1200" cap="none" spc="-50" baseline="0" smtClean="0">
                <a:ln w="3175">
                  <a:noFill/>
                </a:ln>
                <a:solidFill>
                  <a:schemeClr val="bg1"/>
                </a:solidFill>
                <a:effectLst/>
                <a:latin typeface="+mn-lt"/>
                <a:ea typeface="+mn-ea"/>
                <a:cs typeface="Segoe UI" pitchFamily="34" charset="0"/>
              </a:defRPr>
            </a:lvl2pPr>
            <a:lvl3pPr marL="265176" indent="0">
              <a:buNone/>
              <a:defRPr/>
            </a:lvl3pPr>
            <a:lvl4pPr marL="661988" indent="0">
              <a:buNone/>
              <a:defRPr/>
            </a:lvl4pPr>
            <a:lvl5pPr marL="855663" indent="0">
              <a:buNone/>
              <a:defRPr/>
            </a:lvl5pPr>
          </a:lstStyle>
          <a:p>
            <a:pPr lvl="0"/>
            <a:r>
              <a:rPr lang="en-US"/>
              <a:t>Click to edit Master text styles</a:t>
            </a:r>
          </a:p>
        </p:txBody>
      </p:sp>
      <p:pic>
        <p:nvPicPr>
          <p:cNvPr id="4" name="MS logo gray - EMF">
            <a:extLst>
              <a:ext uri="{FF2B5EF4-FFF2-40B4-BE49-F238E27FC236}">
                <a16:creationId xmlns:a16="http://schemas.microsoft.com/office/drawing/2014/main" id="{2F3A5C8A-E0A1-F3EC-2711-4773E61ACF19}"/>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22057504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592">
          <p15:clr>
            <a:srgbClr val="FBAE4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hasCustomPrompt="1"/>
          </p:nvPr>
        </p:nvSpPr>
        <p:spPr>
          <a:xfrm>
            <a:off x="584200" y="457200"/>
            <a:ext cx="5508419" cy="433965"/>
          </a:xfrm>
        </p:spPr>
        <p:txBody>
          <a:bodyPr tIns="64008"/>
          <a:lstStyle>
            <a:lvl1pPr>
              <a:defRPr sz="2400" spc="0">
                <a:latin typeface="+mj-lt"/>
                <a:cs typeface="Segoe UI" pitchFamily="34" charset="0"/>
              </a:defRPr>
            </a:lvl1pPr>
          </a:lstStyle>
          <a:p>
            <a:r>
              <a:rPr lang="en-US"/>
              <a:t>Click to edit title style</a:t>
            </a:r>
          </a:p>
        </p:txBody>
      </p:sp>
    </p:spTree>
    <p:extLst>
      <p:ext uri="{BB962C8B-B14F-4D97-AF65-F5344CB8AC3E}">
        <p14:creationId xmlns:p14="http://schemas.microsoft.com/office/powerpoint/2010/main" val="348248720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column_Text_with Subhead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7" name="Text Placeholder 11">
            <a:extLst>
              <a:ext uri="{FF2B5EF4-FFF2-40B4-BE49-F238E27FC236}">
                <a16:creationId xmlns:a16="http://schemas.microsoft.com/office/drawing/2014/main" id="{B99DE518-C598-A940-A59E-AD0A05432BA4}"/>
              </a:ext>
            </a:extLst>
          </p:cNvPr>
          <p:cNvSpPr>
            <a:spLocks noGrp="1"/>
          </p:cNvSpPr>
          <p:nvPr>
            <p:ph type="body" sz="quarter" idx="16"/>
          </p:nvPr>
        </p:nvSpPr>
        <p:spPr>
          <a:xfrm>
            <a:off x="584200" y="1594155"/>
            <a:ext cx="5219700" cy="338554"/>
          </a:xfrm>
          <a:prstGeom prst="rect">
            <a:avLst/>
          </a:prstGeom>
        </p:spPr>
        <p:txBody>
          <a:bodyPr anchor="t"/>
          <a:lstStyle>
            <a:lvl1pPr marL="0" indent="0">
              <a:spcBef>
                <a:spcPct val="0"/>
              </a:spcBef>
              <a:buNone/>
              <a:defRPr sz="22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24E25ABE-71E1-BA48-6C8C-383755934901}"/>
              </a:ext>
            </a:extLst>
          </p:cNvPr>
          <p:cNvSpPr>
            <a:spLocks noGrp="1"/>
          </p:cNvSpPr>
          <p:nvPr>
            <p:ph type="body" sz="quarter" idx="15"/>
          </p:nvPr>
        </p:nvSpPr>
        <p:spPr>
          <a:xfrm>
            <a:off x="586390" y="2085764"/>
            <a:ext cx="5217510"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8" name="Text Placeholder 11">
            <a:extLst>
              <a:ext uri="{FF2B5EF4-FFF2-40B4-BE49-F238E27FC236}">
                <a16:creationId xmlns:a16="http://schemas.microsoft.com/office/drawing/2014/main" id="{1B7E7F6E-4D9D-5F8C-A5F0-526CA973BE99}"/>
              </a:ext>
            </a:extLst>
          </p:cNvPr>
          <p:cNvSpPr>
            <a:spLocks noGrp="1"/>
          </p:cNvSpPr>
          <p:nvPr>
            <p:ph type="body" sz="quarter" idx="19"/>
          </p:nvPr>
        </p:nvSpPr>
        <p:spPr>
          <a:xfrm>
            <a:off x="6244220" y="1594155"/>
            <a:ext cx="5219700" cy="338554"/>
          </a:xfrm>
          <a:prstGeom prst="rect">
            <a:avLst/>
          </a:prstGeom>
        </p:spPr>
        <p:txBody>
          <a:bodyPr anchor="t"/>
          <a:lstStyle>
            <a:lvl1pPr marL="0" indent="0">
              <a:spcBef>
                <a:spcPct val="0"/>
              </a:spcBef>
              <a:buNone/>
              <a:defRPr sz="2200">
                <a:solidFill>
                  <a:schemeClr val="tx1"/>
                </a:solidFill>
                <a:latin typeface="+mj-lt"/>
              </a:defRPr>
            </a:lvl1pPr>
          </a:lstStyle>
          <a:p>
            <a:pPr lvl="0"/>
            <a:r>
              <a:rPr lang="en-US"/>
              <a:t>Click to edit Master text styles</a:t>
            </a:r>
          </a:p>
        </p:txBody>
      </p:sp>
      <p:sp>
        <p:nvSpPr>
          <p:cNvPr id="13" name="Text Placeholder 3">
            <a:extLst>
              <a:ext uri="{FF2B5EF4-FFF2-40B4-BE49-F238E27FC236}">
                <a16:creationId xmlns:a16="http://schemas.microsoft.com/office/drawing/2014/main" id="{37DAE155-2008-5357-51E8-E6B1FA7558C2}"/>
              </a:ext>
            </a:extLst>
          </p:cNvPr>
          <p:cNvSpPr>
            <a:spLocks noGrp="1"/>
          </p:cNvSpPr>
          <p:nvPr>
            <p:ph type="body" sz="quarter" idx="20"/>
          </p:nvPr>
        </p:nvSpPr>
        <p:spPr>
          <a:xfrm>
            <a:off x="6253664" y="2085764"/>
            <a:ext cx="5187106"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90654754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8">
          <p15:clr>
            <a:srgbClr val="954F72"/>
          </p15:clr>
        </p15:guide>
        <p15:guide id="9" pos="2150">
          <p15:clr>
            <a:srgbClr val="954F72"/>
          </p15:clr>
        </p15:guide>
        <p15:guide id="10" pos="2544">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Title square photo – Dark">
    <p:bg>
      <p:bgPr>
        <a:solidFill>
          <a:schemeClr val="bg2"/>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pPr lvl="0"/>
            <a:r>
              <a:rPr lang="en-US"/>
              <a:t>Speaker name or subtitle</a:t>
            </a:r>
          </a:p>
        </p:txBody>
      </p:sp>
      <p:sp>
        <p:nvSpPr>
          <p:cNvPr id="6" name="Picture Placeholder 3">
            <a:extLst>
              <a:ext uri="{FF2B5EF4-FFF2-40B4-BE49-F238E27FC236}">
                <a16:creationId xmlns:a16="http://schemas.microsoft.com/office/drawing/2014/main" id="{4C18C7E8-5542-FB41-8E5F-31F21A608194}"/>
              </a:ext>
            </a:extLst>
          </p:cNvPr>
          <p:cNvSpPr>
            <a:spLocks noGrp="1"/>
          </p:cNvSpPr>
          <p:nvPr>
            <p:ph type="pic" sz="quarter" idx="10"/>
          </p:nvPr>
        </p:nvSpPr>
        <p:spPr>
          <a:xfrm>
            <a:off x="5299075" y="0"/>
            <a:ext cx="6892925" cy="6858000"/>
          </a:xfrm>
          <a:solidFill>
            <a:schemeClr val="tx2"/>
          </a:solidFill>
        </p:spPr>
        <p:txBody>
          <a:bodyPr tIns="2743200"/>
          <a:lstStyle>
            <a:lvl1pPr marL="0" indent="0" algn="ctr">
              <a:buNone/>
              <a:defRPr b="0">
                <a:solidFill>
                  <a:schemeClr val="bg1"/>
                </a:solidFill>
              </a:defRPr>
            </a:lvl1pPr>
          </a:lstStyle>
          <a:p>
            <a:r>
              <a:rPr lang="en-US"/>
              <a:t>Click icon to add picture</a:t>
            </a:r>
          </a:p>
        </p:txBody>
      </p:sp>
    </p:spTree>
    <p:extLst>
      <p:ext uri="{BB962C8B-B14F-4D97-AF65-F5344CB8AC3E}">
        <p14:creationId xmlns:p14="http://schemas.microsoft.com/office/powerpoint/2010/main" val="17359611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Title square photo">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pPr lvl="0"/>
            <a:r>
              <a:rPr lang="en-US"/>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6" name="Picture Placeholder 3">
            <a:extLst>
              <a:ext uri="{FF2B5EF4-FFF2-40B4-BE49-F238E27FC236}">
                <a16:creationId xmlns:a16="http://schemas.microsoft.com/office/drawing/2014/main" id="{373E1CE9-82A3-4B38-E93E-8A1B209E8884}"/>
              </a:ext>
            </a:extLst>
          </p:cNvPr>
          <p:cNvSpPr>
            <a:spLocks noGrp="1"/>
          </p:cNvSpPr>
          <p:nvPr>
            <p:ph type="pic" sz="quarter" idx="10"/>
          </p:nvPr>
        </p:nvSpPr>
        <p:spPr>
          <a:xfrm>
            <a:off x="5299075" y="0"/>
            <a:ext cx="6892925" cy="6858000"/>
          </a:xfrm>
          <a:solidFill>
            <a:schemeClr val="bg2"/>
          </a:solidFill>
        </p:spPr>
        <p:txBody>
          <a:bodyPr tIns="2743200"/>
          <a:lstStyle>
            <a:lvl1pPr marL="0" indent="0" algn="ctr">
              <a:buNone/>
              <a:defRPr b="0">
                <a:solidFill>
                  <a:schemeClr val="tx1"/>
                </a:solidFill>
              </a:defRPr>
            </a:lvl1pPr>
          </a:lstStyle>
          <a:p>
            <a:r>
              <a:rPr lang="en-US"/>
              <a:t>Click icon to add picture</a:t>
            </a:r>
          </a:p>
        </p:txBody>
      </p:sp>
    </p:spTree>
    <p:extLst>
      <p:ext uri="{BB962C8B-B14F-4D97-AF65-F5344CB8AC3E}">
        <p14:creationId xmlns:p14="http://schemas.microsoft.com/office/powerpoint/2010/main" val="34930648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Title Slide – Dark">
    <p:bg>
      <p:bgPr>
        <a:solidFill>
          <a:schemeClr val="bg2"/>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pPr lvl="0"/>
            <a:r>
              <a:rPr lang="en-US"/>
              <a:t>Speaker name or subtitle text</a:t>
            </a:r>
          </a:p>
        </p:txBody>
      </p:sp>
    </p:spTree>
    <p:extLst>
      <p:ext uri="{BB962C8B-B14F-4D97-AF65-F5344CB8AC3E}">
        <p14:creationId xmlns:p14="http://schemas.microsoft.com/office/powerpoint/2010/main" val="30687332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Title Slide 3D – Dark">
    <p:bg>
      <p:bgPr>
        <a:solidFill>
          <a:schemeClr val="bg2"/>
        </a:solidFill>
        <a:effectLst/>
      </p:bgPr>
    </p:bg>
    <p:spTree>
      <p:nvGrpSpPr>
        <p:cNvPr id="1" name=""/>
        <p:cNvGrpSpPr/>
        <p:nvPr/>
      </p:nvGrpSpPr>
      <p:grpSpPr>
        <a:xfrm>
          <a:off x="0" y="0"/>
          <a:ext cx="0" cy="0"/>
          <a:chOff x="0" y="0"/>
          <a:chExt cx="0" cy="0"/>
        </a:xfrm>
      </p:grpSpPr>
      <p:sp>
        <p:nvSpPr>
          <p:cNvPr id="6" name="Text Placeholder 4">
            <a:extLst>
              <a:ext uri="{FF2B5EF4-FFF2-40B4-BE49-F238E27FC236}">
                <a16:creationId xmlns:a16="http://schemas.microsoft.com/office/drawing/2014/main" id="{1055F7DC-E2AD-3FC3-3D7D-1D5D954FDC68}"/>
              </a:ext>
            </a:extLst>
          </p:cNvPr>
          <p:cNvSpPr>
            <a:spLocks noGrp="1"/>
          </p:cNvSpPr>
          <p:nvPr>
            <p:ph type="body" sz="quarter" idx="13" hasCustomPrompt="1"/>
          </p:nvPr>
        </p:nvSpPr>
        <p:spPr>
          <a:xfrm>
            <a:off x="584200" y="6064367"/>
            <a:ext cx="2365477" cy="204671"/>
          </a:xfrm>
          <a:noFill/>
        </p:spPr>
        <p:txBody>
          <a:bodyPr wrap="square" lIns="0" tIns="0" rIns="0" bIns="0">
            <a:spAutoFit/>
          </a:bodyPr>
          <a:lstStyle>
            <a:lvl1pPr marL="0" indent="0">
              <a:lnSpc>
                <a:spcPct val="95000"/>
              </a:lnSpc>
              <a:spcBef>
                <a:spcPct val="0"/>
              </a:spcBef>
              <a:buNone/>
              <a:defRPr sz="1400" spc="0" baseline="0">
                <a:solidFill>
                  <a:schemeClr val="tx1"/>
                </a:solidFill>
                <a:latin typeface="+mn-lt"/>
                <a:cs typeface="Segoe UI" pitchFamily="34" charset="0"/>
              </a:defRPr>
            </a:lvl1pPr>
          </a:lstStyle>
          <a:p>
            <a:pPr lvl="0"/>
            <a:r>
              <a:rPr lang="en-US"/>
              <a:t>Date</a:t>
            </a:r>
          </a:p>
        </p:txBody>
      </p:sp>
      <p:pic>
        <p:nvPicPr>
          <p:cNvPr id="10" name="MS logo white - EMF" descr="Microsoft logo white text version">
            <a:extLst>
              <a:ext uri="{FF2B5EF4-FFF2-40B4-BE49-F238E27FC236}">
                <a16:creationId xmlns:a16="http://schemas.microsoft.com/office/drawing/2014/main" id="{125F307D-CAE3-F7FB-BA54-D8DA38DC3E7F}"/>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bwMode="black">
          <a:xfrm>
            <a:off x="10476275" y="6026360"/>
            <a:ext cx="1133114" cy="242678"/>
          </a:xfrm>
          <a:prstGeom prst="rect">
            <a:avLst/>
          </a:prstGeom>
        </p:spPr>
      </p:pic>
      <p:sp>
        <p:nvSpPr>
          <p:cNvPr id="11" name="Title 1">
            <a:extLst>
              <a:ext uri="{FF2B5EF4-FFF2-40B4-BE49-F238E27FC236}">
                <a16:creationId xmlns:a16="http://schemas.microsoft.com/office/drawing/2014/main" id="{FEFC2445-963C-33FD-4AB4-568BE1AC9D94}"/>
              </a:ext>
            </a:extLst>
          </p:cNvPr>
          <p:cNvSpPr>
            <a:spLocks noGrp="1"/>
          </p:cNvSpPr>
          <p:nvPr>
            <p:ph type="title" hasCustomPrompt="1"/>
          </p:nvPr>
        </p:nvSpPr>
        <p:spPr>
          <a:xfrm>
            <a:off x="584200" y="2707803"/>
            <a:ext cx="5511800" cy="1046440"/>
          </a:xfrm>
          <a:noFill/>
        </p:spPr>
        <p:txBody>
          <a:bodyPr wrap="square" lIns="0" tIns="0" rIns="0" bIns="0" anchor="t" anchorCtr="0">
            <a:spAutoFit/>
          </a:bodyPr>
          <a:lstStyle>
            <a:lvl1pPr>
              <a:lnSpc>
                <a:spcPct val="85000"/>
              </a:lnSpc>
              <a:defRPr sz="4000" b="1" i="0" spc="-50" baseline="0">
                <a:solidFill>
                  <a:schemeClr val="tx1"/>
                </a:solidFill>
                <a:latin typeface="Segoe UI Semibold" panose="020B0502040204020203" pitchFamily="34" charset="0"/>
                <a:cs typeface="Segoe UI Semibold" panose="020B0502040204020203" pitchFamily="34" charset="0"/>
              </a:defRPr>
            </a:lvl1pPr>
          </a:lstStyle>
          <a:p>
            <a:r>
              <a:rPr lang="en-US"/>
              <a:t>Event name or presentation title </a:t>
            </a:r>
          </a:p>
        </p:txBody>
      </p:sp>
      <p:sp>
        <p:nvSpPr>
          <p:cNvPr id="12" name="Text Placeholder 4">
            <a:extLst>
              <a:ext uri="{FF2B5EF4-FFF2-40B4-BE49-F238E27FC236}">
                <a16:creationId xmlns:a16="http://schemas.microsoft.com/office/drawing/2014/main" id="{39BDBD76-537C-594C-7148-FCFDB6620E51}"/>
              </a:ext>
            </a:extLst>
          </p:cNvPr>
          <p:cNvSpPr>
            <a:spLocks noGrp="1"/>
          </p:cNvSpPr>
          <p:nvPr>
            <p:ph type="body" sz="quarter" idx="12" hasCustomPrompt="1"/>
          </p:nvPr>
        </p:nvSpPr>
        <p:spPr>
          <a:xfrm>
            <a:off x="584200" y="3942571"/>
            <a:ext cx="5511800" cy="292388"/>
          </a:xfrm>
          <a:noFill/>
        </p:spPr>
        <p:txBody>
          <a:bodyPr wrap="square" lIns="0" tIns="0" rIns="0" bIns="0">
            <a:spAutoFit/>
          </a:bodyPr>
          <a:lstStyle>
            <a:lvl1pPr marL="0" indent="0">
              <a:lnSpc>
                <a:spcPct val="95000"/>
              </a:lnSpc>
              <a:spcBef>
                <a:spcPct val="0"/>
              </a:spcBef>
              <a:buNone/>
              <a:defRPr sz="2000" b="0" i="0" spc="0" baseline="0">
                <a:solidFill>
                  <a:schemeClr val="tx1"/>
                </a:solidFill>
                <a:latin typeface="Segoe UI Light" panose="020B0502040204020203" pitchFamily="34" charset="0"/>
                <a:cs typeface="Segoe UI Light"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F4F237CB-5899-5A5C-BA6F-45F82C8926E2}"/>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9" name="Picture 8">
            <a:extLst>
              <a:ext uri="{FF2B5EF4-FFF2-40B4-BE49-F238E27FC236}">
                <a16:creationId xmlns:a16="http://schemas.microsoft.com/office/drawing/2014/main" id="{AEAB30BB-35E1-3168-E27D-7B361B878B92}"/>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rot="5400000" flipH="1" flipV="1">
            <a:off x="6372103" y="1038103"/>
            <a:ext cx="6858002" cy="4781795"/>
          </a:xfrm>
          <a:prstGeom prst="rect">
            <a:avLst/>
          </a:prstGeom>
        </p:spPr>
      </p:pic>
    </p:spTree>
    <p:extLst>
      <p:ext uri="{BB962C8B-B14F-4D97-AF65-F5344CB8AC3E}">
        <p14:creationId xmlns:p14="http://schemas.microsoft.com/office/powerpoint/2010/main" val="2284774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Section Divider - Dark blu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bg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ct val="0"/>
              </a:spcBef>
              <a:spcAft>
                <a:spcPct val="0"/>
              </a:spcAft>
              <a:buFont typeface="Arial" panose="020B0604020202020204" pitchFamily="34" charset="0"/>
              <a:buNone/>
              <a:defRPr sz="2200" spc="0" baseline="0">
                <a:solidFill>
                  <a:schemeClr val="bg1"/>
                </a:solidFill>
                <a:latin typeface="+mn-lt"/>
              </a:defRPr>
            </a:lvl1pPr>
          </a:lstStyle>
          <a:p>
            <a:pPr lvl="0"/>
            <a:r>
              <a:rPr lang="en-US"/>
              <a:t>Subtitle</a:t>
            </a:r>
          </a:p>
        </p:txBody>
      </p:sp>
    </p:spTree>
    <p:extLst>
      <p:ext uri="{BB962C8B-B14F-4D97-AF65-F5344CB8AC3E}">
        <p14:creationId xmlns:p14="http://schemas.microsoft.com/office/powerpoint/2010/main" val="218471156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Section Divider - Dark">
    <p:bg>
      <p:bgPr>
        <a:blipFill dpi="0" rotWithShape="1">
          <a:blip r:embed="rId2">
            <a:lum/>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5650827"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bg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5650827" cy="338554"/>
          </a:xfrm>
          <a:noFill/>
        </p:spPr>
        <p:txBody>
          <a:bodyPr wrap="square" lIns="0" tIns="0" rIns="0" bIns="0">
            <a:spAutoFit/>
          </a:bodyPr>
          <a:lstStyle>
            <a:lvl1pPr marL="0" indent="0">
              <a:spcBef>
                <a:spcPct val="0"/>
              </a:spcBef>
              <a:spcAft>
                <a:spcPct val="0"/>
              </a:spcAft>
              <a:buFont typeface="Arial" panose="020B0604020202020204" pitchFamily="34" charset="0"/>
              <a:buNone/>
              <a:defRPr sz="2200" spc="0" baseline="0">
                <a:solidFill>
                  <a:schemeClr val="bg1"/>
                </a:solidFill>
                <a:latin typeface="+mn-lt"/>
              </a:defRPr>
            </a:lvl1pPr>
          </a:lstStyle>
          <a:p>
            <a:pPr lvl="0"/>
            <a:r>
              <a:rPr lang="en-US"/>
              <a:t>Subtitle</a:t>
            </a:r>
          </a:p>
        </p:txBody>
      </p:sp>
    </p:spTree>
    <p:extLst>
      <p:ext uri="{BB962C8B-B14F-4D97-AF65-F5344CB8AC3E}">
        <p14:creationId xmlns:p14="http://schemas.microsoft.com/office/powerpoint/2010/main" val="31598998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Section Divider 4">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ct val="0"/>
              </a:spcBef>
              <a:spcAft>
                <a:spcPct val="0"/>
              </a:spcAft>
              <a:buFont typeface="Arial" panose="020B0604020202020204" pitchFamily="34" charset="0"/>
              <a:buNone/>
              <a:defRPr sz="2200" spc="0" baseline="0">
                <a:solidFill>
                  <a:srgbClr val="FFFFFF"/>
                </a:solidFill>
                <a:latin typeface="+mn-lt"/>
              </a:defRPr>
            </a:lvl1pPr>
          </a:lstStyle>
          <a:p>
            <a:pPr lvl="0"/>
            <a:r>
              <a:rPr lang="en-US"/>
              <a:t>Section Name</a:t>
            </a:r>
          </a:p>
        </p:txBody>
      </p:sp>
    </p:spTree>
    <p:extLst>
      <p:ext uri="{BB962C8B-B14F-4D97-AF65-F5344CB8AC3E}">
        <p14:creationId xmlns:p14="http://schemas.microsoft.com/office/powerpoint/2010/main" val="18729503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1_Section Divider 4">
    <p:bg>
      <p:bgPr>
        <a:solidFill>
          <a:schemeClr val="bg2"/>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2953CDF-912F-41E0-8909-EEDF3C14E5C4}"/>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rot="10800000" flipH="1" flipV="1">
            <a:off x="-2" y="1017767"/>
            <a:ext cx="12191999" cy="5848184"/>
          </a:xfrm>
          <a:prstGeom prst="rect">
            <a:avLst/>
          </a:prstGeom>
        </p:spPr>
      </p:pic>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ct val="0"/>
              </a:spcBef>
              <a:spcAft>
                <a:spcPct val="0"/>
              </a:spcAft>
              <a:buFont typeface="Arial" panose="020B0604020202020204" pitchFamily="34" charset="0"/>
              <a:buNone/>
              <a:defRPr sz="2200" spc="0" baseline="0">
                <a:solidFill>
                  <a:srgbClr val="FFFFFF"/>
                </a:solidFill>
                <a:latin typeface="+mn-lt"/>
              </a:defRPr>
            </a:lvl1pPr>
          </a:lstStyle>
          <a:p>
            <a:pPr lvl="0"/>
            <a:r>
              <a:rPr lang="en-US"/>
              <a:t>Section Name</a:t>
            </a:r>
          </a:p>
        </p:txBody>
      </p:sp>
    </p:spTree>
    <p:extLst>
      <p:ext uri="{BB962C8B-B14F-4D97-AF65-F5344CB8AC3E}">
        <p14:creationId xmlns:p14="http://schemas.microsoft.com/office/powerpoint/2010/main" val="33828916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9666756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itchFamily="34" charset="0"/>
              </a:defRPr>
            </a:lvl1pPr>
          </a:lstStyle>
          <a:p>
            <a:r>
              <a:rPr lang="en-US"/>
              <a:t>Click to edit Master title style</a:t>
            </a:r>
          </a:p>
        </p:txBody>
      </p:sp>
    </p:spTree>
    <p:extLst>
      <p:ext uri="{BB962C8B-B14F-4D97-AF65-F5344CB8AC3E}">
        <p14:creationId xmlns:p14="http://schemas.microsoft.com/office/powerpoint/2010/main" val="121848682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column_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Text Placeholder 3">
            <a:extLst>
              <a:ext uri="{FF2B5EF4-FFF2-40B4-BE49-F238E27FC236}">
                <a16:creationId xmlns:a16="http://schemas.microsoft.com/office/drawing/2014/main" id="{F940B0D9-7832-B819-D230-4F210761A29F}"/>
              </a:ext>
            </a:extLst>
          </p:cNvPr>
          <p:cNvSpPr>
            <a:spLocks noGrp="1"/>
          </p:cNvSpPr>
          <p:nvPr>
            <p:ph type="body" sz="quarter" idx="15"/>
          </p:nvPr>
        </p:nvSpPr>
        <p:spPr>
          <a:xfrm>
            <a:off x="586390" y="1591310"/>
            <a:ext cx="3479198"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9" name="Text Placeholder 3">
            <a:extLst>
              <a:ext uri="{FF2B5EF4-FFF2-40B4-BE49-F238E27FC236}">
                <a16:creationId xmlns:a16="http://schemas.microsoft.com/office/drawing/2014/main" id="{C0D492BA-29A5-F31A-7F93-39ADE3E5EDA1}"/>
              </a:ext>
            </a:extLst>
          </p:cNvPr>
          <p:cNvSpPr>
            <a:spLocks noGrp="1"/>
          </p:cNvSpPr>
          <p:nvPr>
            <p:ph type="body" sz="quarter" idx="16"/>
          </p:nvPr>
        </p:nvSpPr>
        <p:spPr>
          <a:xfrm>
            <a:off x="4362862" y="1591310"/>
            <a:ext cx="3479198"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0" name="Text Placeholder 3">
            <a:extLst>
              <a:ext uri="{FF2B5EF4-FFF2-40B4-BE49-F238E27FC236}">
                <a16:creationId xmlns:a16="http://schemas.microsoft.com/office/drawing/2014/main" id="{36EDCFC9-DB25-88C3-92DA-E2554C14A27E}"/>
              </a:ext>
            </a:extLst>
          </p:cNvPr>
          <p:cNvSpPr>
            <a:spLocks noGrp="1"/>
          </p:cNvSpPr>
          <p:nvPr>
            <p:ph type="body" sz="quarter" idx="17"/>
          </p:nvPr>
        </p:nvSpPr>
        <p:spPr>
          <a:xfrm>
            <a:off x="8130190" y="1591310"/>
            <a:ext cx="3479198"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16941748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6" name="Straight Connector 5">
            <a:extLst>
              <a:ext uri="{FF2B5EF4-FFF2-40B4-BE49-F238E27FC236}">
                <a16:creationId xmlns:a16="http://schemas.microsoft.com/office/drawing/2014/main" id="{A3389EE6-A11A-2854-A0C6-CE20AF1B5856}"/>
              </a:ext>
            </a:extLst>
          </p:cNvPr>
          <p:cNvCxnSpPr/>
          <p:nvPr/>
        </p:nvCxnSpPr>
        <p:spPr>
          <a:xfrm>
            <a:off x="581595" y="1208834"/>
            <a:ext cx="11025188" cy="0"/>
          </a:xfrm>
          <a:prstGeom prst="line">
            <a:avLst/>
          </a:prstGeom>
          <a:ln w="34925">
            <a:gradFill flip="none" rotWithShape="1">
              <a:gsLst>
                <a:gs pos="0">
                  <a:schemeClr val="bg1"/>
                </a:gs>
                <a:gs pos="32000">
                  <a:schemeClr val="accent6"/>
                </a:gs>
                <a:gs pos="64000">
                  <a:schemeClr val="accent3"/>
                </a:gs>
                <a:gs pos="100000">
                  <a:schemeClr val="accent4"/>
                </a:gs>
              </a:gsLst>
              <a:lin ang="10800000" scaled="1"/>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067019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Header Line Two Column Non-bulleted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7" name="Straight Connector 6">
            <a:extLst>
              <a:ext uri="{FF2B5EF4-FFF2-40B4-BE49-F238E27FC236}">
                <a16:creationId xmlns:a16="http://schemas.microsoft.com/office/drawing/2014/main" id="{FD139193-71DF-04C1-8C24-AD1FEC5EAB3E}"/>
              </a:ext>
            </a:extLst>
          </p:cNvPr>
          <p:cNvCxnSpPr/>
          <p:nvPr/>
        </p:nvCxnSpPr>
        <p:spPr>
          <a:xfrm>
            <a:off x="581595" y="1208834"/>
            <a:ext cx="11025188" cy="0"/>
          </a:xfrm>
          <a:prstGeom prst="line">
            <a:avLst/>
          </a:prstGeom>
          <a:ln w="34925">
            <a:gradFill flip="none" rotWithShape="1">
              <a:gsLst>
                <a:gs pos="0">
                  <a:schemeClr val="bg1"/>
                </a:gs>
                <a:gs pos="32000">
                  <a:schemeClr val="accent6"/>
                </a:gs>
                <a:gs pos="64000">
                  <a:schemeClr val="accent3"/>
                </a:gs>
                <a:gs pos="100000">
                  <a:schemeClr val="accent4"/>
                </a:gs>
              </a:gsLst>
              <a:lin ang="10800000" scaled="1"/>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9DE56A00-37A0-646B-7CF3-F6A0769E94BD}"/>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223168448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48">
          <p15:clr>
            <a:srgbClr val="5ACBF0"/>
          </p15:clr>
        </p15:guide>
        <p15:guide id="5" pos="4024">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4" name="Straight Connector 3">
            <a:extLst>
              <a:ext uri="{FF2B5EF4-FFF2-40B4-BE49-F238E27FC236}">
                <a16:creationId xmlns:a16="http://schemas.microsoft.com/office/drawing/2014/main" id="{A9419735-F9C6-9794-C3A4-0C125654C997}"/>
              </a:ext>
            </a:extLst>
          </p:cNvPr>
          <p:cNvCxnSpPr/>
          <p:nvPr/>
        </p:nvCxnSpPr>
        <p:spPr>
          <a:xfrm>
            <a:off x="581595" y="1208834"/>
            <a:ext cx="11025188" cy="0"/>
          </a:xfrm>
          <a:prstGeom prst="line">
            <a:avLst/>
          </a:prstGeom>
          <a:ln w="34925">
            <a:gradFill flip="none" rotWithShape="1">
              <a:gsLst>
                <a:gs pos="0">
                  <a:schemeClr val="bg1"/>
                </a:gs>
                <a:gs pos="32000">
                  <a:schemeClr val="accent6"/>
                </a:gs>
                <a:gs pos="64000">
                  <a:schemeClr val="accent3"/>
                </a:gs>
                <a:gs pos="100000">
                  <a:schemeClr val="accent4"/>
                </a:gs>
              </a:gsLst>
              <a:lin ang="10800000" scaled="1"/>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782102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lnSpc>
                <a:spcPct val="95000"/>
              </a:lnSpc>
              <a:defRPr>
                <a:solidFill>
                  <a:schemeClr val="bg1"/>
                </a:solidFill>
              </a:defRPr>
            </a:lvl1pPr>
          </a:lstStyle>
          <a:p>
            <a:r>
              <a:rPr lang="en-US"/>
              <a:t>Resources</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tx1">
                    <a:lumMod val="50000"/>
                    <a:lumOff val="50000"/>
                  </a:schemeClr>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tx1">
                    <a:lumMod val="50000"/>
                    <a:lumOff val="50000"/>
                  </a:schemeClr>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tx1">
                    <a:lumMod val="50000"/>
                    <a:lumOff val="50000"/>
                  </a:schemeClr>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tx1">
                    <a:lumMod val="50000"/>
                    <a:lumOff val="50000"/>
                  </a:schemeClr>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tx1">
                    <a:lumMod val="50000"/>
                    <a:lumOff val="50000"/>
                  </a:schemeClr>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tx1">
                    <a:lumMod val="50000"/>
                    <a:lumOff val="50000"/>
                  </a:schemeClr>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Tree>
    <p:extLst>
      <p:ext uri="{BB962C8B-B14F-4D97-AF65-F5344CB8AC3E}">
        <p14:creationId xmlns:p14="http://schemas.microsoft.com/office/powerpoint/2010/main" val="366378410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Title and text side by side 4">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bg1"/>
                </a:solidFill>
              </a:defRPr>
            </a:lvl1pPr>
          </a:lstStyle>
          <a:p>
            <a:r>
              <a:rPr lang="en-US"/>
              <a:t>Title</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flipH="1">
            <a:off x="4356100" y="2578100"/>
            <a:ext cx="0" cy="1701800"/>
          </a:xfrm>
          <a:prstGeom prst="line">
            <a:avLst/>
          </a:prstGeom>
          <a:ln w="28575">
            <a:solidFill>
              <a:schemeClr val="accent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sz="240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275881032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Profile Slide – Dark">
    <p:bg>
      <p:bgPr>
        <a:solidFill>
          <a:schemeClr val="bg2"/>
        </a:solidFill>
        <a:effectLst/>
      </p:bgPr>
    </p:bg>
    <p:spTree>
      <p:nvGrpSpPr>
        <p:cNvPr id="1" name=""/>
        <p:cNvGrpSpPr/>
        <p:nvPr/>
      </p:nvGrpSpPr>
      <p:grpSpPr>
        <a:xfrm>
          <a:off x="0" y="0"/>
          <a:ext cx="0" cy="0"/>
          <a:chOff x="0" y="0"/>
          <a:chExt cx="0" cy="0"/>
        </a:xfrm>
      </p:grpSpPr>
      <p:sp>
        <p:nvSpPr>
          <p:cNvPr id="12" name="Picture Placeholder 3">
            <a:extLst>
              <a:ext uri="{FF2B5EF4-FFF2-40B4-BE49-F238E27FC236}">
                <a16:creationId xmlns:a16="http://schemas.microsoft.com/office/drawing/2014/main" id="{BC313B90-D2EF-314C-B830-0DA133CF19C8}"/>
              </a:ext>
            </a:extLst>
          </p:cNvPr>
          <p:cNvSpPr>
            <a:spLocks noGrp="1"/>
          </p:cNvSpPr>
          <p:nvPr>
            <p:ph type="pic" sz="quarter" idx="19"/>
          </p:nvPr>
        </p:nvSpPr>
        <p:spPr>
          <a:xfrm>
            <a:off x="0" y="0"/>
            <a:ext cx="4065588" cy="6858000"/>
          </a:xfrm>
          <a:solidFill>
            <a:schemeClr val="tx2"/>
          </a:solidFill>
        </p:spPr>
        <p:txBody>
          <a:bodyPr tIns="2743200"/>
          <a:lstStyle>
            <a:lvl1pPr marL="0" indent="0" algn="ctr">
              <a:buNone/>
              <a:defRPr sz="2400" b="0">
                <a:solidFill>
                  <a:schemeClr val="bg1"/>
                </a:solidFill>
              </a:defRPr>
            </a:lvl1p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988378"/>
            <a:ext cx="5832475" cy="371513"/>
          </a:xfrm>
        </p:spPr>
        <p:txBody>
          <a:bodyPr lIns="90000" tIns="46800" rIns="90000" bIns="46800"/>
          <a:lstStyle>
            <a:lvl1pPr marL="0" indent="0">
              <a:lnSpc>
                <a:spcPct val="95000"/>
              </a:lnSpc>
              <a:buNone/>
              <a:defRPr sz="1800">
                <a:solidFill>
                  <a:srgbClr val="FFFFFF"/>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 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381506"/>
            <a:ext cx="5832475" cy="309958"/>
          </a:xfrm>
        </p:spPr>
        <p:txBody>
          <a:bodyPr lIns="90000" tIns="46800" rIns="90000" bIns="46800"/>
          <a:lstStyle>
            <a:lvl1pPr marL="0" indent="0">
              <a:lnSpc>
                <a:spcPct val="95000"/>
              </a:lnSpc>
              <a:buNone/>
              <a:defRPr sz="1400">
                <a:solidFill>
                  <a:schemeClr val="tx1"/>
                </a:solidFill>
              </a:defRPr>
            </a:lvl1pPr>
          </a:lstStyle>
          <a:p>
            <a:pPr lvl="0"/>
            <a:r>
              <a:rPr lang="en-US"/>
              <a:t>Title</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18347"/>
            <a:ext cx="5832475" cy="371513"/>
          </a:xfrm>
        </p:spPr>
        <p:txBody>
          <a:bodyPr lIns="90000" tIns="46800" rIns="90000" bIns="46800"/>
          <a:lstStyle>
            <a:lvl1pPr marL="0" indent="0">
              <a:lnSpc>
                <a:spcPct val="95000"/>
              </a:lnSpc>
              <a:buNone/>
              <a:defRPr sz="1800">
                <a:solidFill>
                  <a:schemeClr val="tx1"/>
                </a:solidFill>
                <a:latin typeface="+mj-lt"/>
              </a:defRPr>
            </a:lvl1pPr>
          </a:lstStyle>
          <a:p>
            <a:pPr lvl="0"/>
            <a:r>
              <a:rPr lang="en-US"/>
              <a:t>Experience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539238"/>
            <a:ext cx="5832475" cy="913200"/>
          </a:xfrm>
        </p:spPr>
        <p:txBody>
          <a:bodyPr lIns="90000" tIns="46800" rIns="90000" bIns="46800"/>
          <a:lstStyle>
            <a:lvl1pPr marL="0" indent="0">
              <a:lnSpc>
                <a:spcPct val="95000"/>
              </a:lnSpc>
              <a:buNone/>
              <a:defRPr sz="1400">
                <a:solidFill>
                  <a:schemeClr val="tx1"/>
                </a:solidFill>
              </a:defRPr>
            </a:lvl1pPr>
          </a:lstStyle>
          <a:p>
            <a:pPr lvl="0"/>
            <a:r>
              <a:rPr lang="en-US"/>
              <a:t>Lorem ipsum dolor sit amet, consectetur adipiscing elit, sed do eiusmod tempor incididunt ut labore et dolore magna aliqua. Ut enim ad minim veniam, quis nostrud exercitation ullamco laboris nisi ut aliquip ex ea commodo consequat.</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3820115"/>
            <a:ext cx="5832475" cy="371513"/>
          </a:xfrm>
        </p:spPr>
        <p:txBody>
          <a:bodyPr lIns="90000" tIns="46800" rIns="90000" bIns="46800"/>
          <a:lstStyle>
            <a:lvl1pPr marL="0" indent="0">
              <a:lnSpc>
                <a:spcPct val="95000"/>
              </a:lnSpc>
              <a:buNone/>
              <a:defRPr sz="1800">
                <a:solidFill>
                  <a:schemeClr val="tx1"/>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257447"/>
            <a:ext cx="1649476" cy="753465"/>
          </a:xfrm>
        </p:spPr>
        <p:txBody>
          <a:bodyPr lIns="90000" tIns="46800" rIns="90000" bIns="46800"/>
          <a:lstStyle>
            <a:lvl1pPr>
              <a:lnSpc>
                <a:spcPct val="95000"/>
              </a:lnSpc>
              <a:buSzTx/>
              <a:defRPr sz="1400">
                <a:solidFill>
                  <a:schemeClr val="tx1"/>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257447"/>
            <a:ext cx="1649476" cy="753465"/>
          </a:xfrm>
        </p:spPr>
        <p:txBody>
          <a:bodyPr lIns="90000" tIns="46800" rIns="90000" bIns="46800"/>
          <a:lstStyle>
            <a:lvl1pPr>
              <a:lnSpc>
                <a:spcPct val="95000"/>
              </a:lnSpc>
              <a:buSzTx/>
              <a:defRPr sz="1400">
                <a:solidFill>
                  <a:schemeClr val="tx1"/>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257447"/>
            <a:ext cx="1649476" cy="753465"/>
          </a:xfrm>
        </p:spPr>
        <p:txBody>
          <a:bodyPr lIns="90000" tIns="46800" rIns="90000" bIns="46800"/>
          <a:lstStyle>
            <a:lvl1pPr>
              <a:lnSpc>
                <a:spcPct val="95000"/>
              </a:lnSpc>
              <a:buSzTx/>
              <a:defRPr sz="1400">
                <a:solidFill>
                  <a:schemeClr val="tx1"/>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134458729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Profile Slide 2">
    <p:bg>
      <p:bgRef idx="1001">
        <a:schemeClr val="bg1"/>
      </p:bgRef>
    </p:bg>
    <p:spTree>
      <p:nvGrpSpPr>
        <p:cNvPr id="1" name=""/>
        <p:cNvGrpSpPr/>
        <p:nvPr/>
      </p:nvGrpSpPr>
      <p:grpSpPr>
        <a:xfrm>
          <a:off x="0" y="0"/>
          <a:ext cx="0" cy="0"/>
          <a:chOff x="0" y="0"/>
          <a:chExt cx="0" cy="0"/>
        </a:xfrm>
      </p:grpSpPr>
      <p:sp>
        <p:nvSpPr>
          <p:cNvPr id="18" name="Picture Placeholder 3">
            <a:extLst>
              <a:ext uri="{FF2B5EF4-FFF2-40B4-BE49-F238E27FC236}">
                <a16:creationId xmlns:a16="http://schemas.microsoft.com/office/drawing/2014/main" id="{B8B7DB07-3BBB-374F-8F0C-BECAF3FAF1BD}"/>
              </a:ext>
            </a:extLst>
          </p:cNvPr>
          <p:cNvSpPr>
            <a:spLocks noGrp="1"/>
          </p:cNvSpPr>
          <p:nvPr>
            <p:ph type="pic" sz="quarter" idx="19"/>
          </p:nvPr>
        </p:nvSpPr>
        <p:spPr>
          <a:xfrm>
            <a:off x="0" y="0"/>
            <a:ext cx="4065588" cy="6858000"/>
          </a:xfrm>
          <a:solidFill>
            <a:schemeClr val="bg2"/>
          </a:solidFill>
        </p:spPr>
        <p:txBody>
          <a:bodyPr tIns="2743200"/>
          <a:lstStyle>
            <a:lvl1pPr marL="0" indent="0" algn="ctr">
              <a:buNone/>
              <a:defRPr sz="2400" b="0">
                <a:solidFill>
                  <a:schemeClr val="tx1"/>
                </a:solidFill>
              </a:defRPr>
            </a:lvl1pPr>
          </a:lstStyle>
          <a:p>
            <a:r>
              <a:rPr lang="en-US"/>
              <a:t>Click icon to add picture</a:t>
            </a:r>
          </a:p>
        </p:txBody>
      </p:sp>
      <p:sp>
        <p:nvSpPr>
          <p:cNvPr id="21" name="Text Placeholder 10">
            <a:extLst>
              <a:ext uri="{FF2B5EF4-FFF2-40B4-BE49-F238E27FC236}">
                <a16:creationId xmlns:a16="http://schemas.microsoft.com/office/drawing/2014/main" id="{27FA4826-612A-7E48-8A25-341035FCE6AD}"/>
              </a:ext>
            </a:extLst>
          </p:cNvPr>
          <p:cNvSpPr>
            <a:spLocks noGrp="1"/>
          </p:cNvSpPr>
          <p:nvPr>
            <p:ph type="body" sz="quarter" idx="11" hasCustomPrompt="1"/>
          </p:nvPr>
        </p:nvSpPr>
        <p:spPr>
          <a:xfrm>
            <a:off x="5016500" y="988378"/>
            <a:ext cx="5832475" cy="371513"/>
          </a:xfrm>
        </p:spPr>
        <p:txBody>
          <a:bodyPr lIns="90000" tIns="46800" rIns="90000" bIns="46800"/>
          <a:lstStyle>
            <a:lvl1pPr marL="0" indent="0">
              <a:lnSpc>
                <a:spcPct val="95000"/>
              </a:lnSpc>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 Lastname</a:t>
            </a:r>
            <a:endParaRPr lang="en-US"/>
          </a:p>
        </p:txBody>
      </p:sp>
      <p:sp>
        <p:nvSpPr>
          <p:cNvPr id="25" name="Text Placeholder 12">
            <a:extLst>
              <a:ext uri="{FF2B5EF4-FFF2-40B4-BE49-F238E27FC236}">
                <a16:creationId xmlns:a16="http://schemas.microsoft.com/office/drawing/2014/main" id="{43484289-0D50-E346-A4FB-2304CA0FDD2D}"/>
              </a:ext>
            </a:extLst>
          </p:cNvPr>
          <p:cNvSpPr>
            <a:spLocks noGrp="1"/>
          </p:cNvSpPr>
          <p:nvPr>
            <p:ph type="body" sz="quarter" idx="12" hasCustomPrompt="1"/>
          </p:nvPr>
        </p:nvSpPr>
        <p:spPr>
          <a:xfrm>
            <a:off x="5016500" y="1381506"/>
            <a:ext cx="5832475" cy="309958"/>
          </a:xfrm>
        </p:spPr>
        <p:txBody>
          <a:bodyPr lIns="90000" tIns="46800" rIns="90000" bIns="46800"/>
          <a:lstStyle>
            <a:lvl1pPr marL="0" indent="0">
              <a:lnSpc>
                <a:spcPct val="95000"/>
              </a:lnSpc>
              <a:buNone/>
              <a:defRPr sz="1400">
                <a:solidFill>
                  <a:schemeClr val="tx1"/>
                </a:solidFill>
              </a:defRPr>
            </a:lvl1pPr>
          </a:lstStyle>
          <a:p>
            <a:pPr lvl="0"/>
            <a:r>
              <a:rPr lang="en-US"/>
              <a:t>Title</a:t>
            </a:r>
          </a:p>
        </p:txBody>
      </p:sp>
      <p:sp>
        <p:nvSpPr>
          <p:cNvPr id="27" name="Text Placeholder 18">
            <a:extLst>
              <a:ext uri="{FF2B5EF4-FFF2-40B4-BE49-F238E27FC236}">
                <a16:creationId xmlns:a16="http://schemas.microsoft.com/office/drawing/2014/main" id="{F70C5CA8-4E08-C94E-A679-A1959AF24044}"/>
              </a:ext>
            </a:extLst>
          </p:cNvPr>
          <p:cNvSpPr>
            <a:spLocks noGrp="1"/>
          </p:cNvSpPr>
          <p:nvPr>
            <p:ph type="body" sz="quarter" idx="14" hasCustomPrompt="1"/>
          </p:nvPr>
        </p:nvSpPr>
        <p:spPr>
          <a:xfrm>
            <a:off x="5018087" y="2018347"/>
            <a:ext cx="5832475" cy="371513"/>
          </a:xfrm>
        </p:spPr>
        <p:txBody>
          <a:bodyPr lIns="90000" tIns="46800" rIns="90000" bIns="46800"/>
          <a:lstStyle>
            <a:lvl1pPr marL="0" indent="0">
              <a:lnSpc>
                <a:spcPct val="95000"/>
              </a:lnSpc>
              <a:buNone/>
              <a:defRPr sz="1800">
                <a:solidFill>
                  <a:schemeClr val="tx1"/>
                </a:solidFill>
                <a:latin typeface="+mj-lt"/>
              </a:defRPr>
            </a:lvl1pPr>
          </a:lstStyle>
          <a:p>
            <a:pPr lvl="0"/>
            <a:r>
              <a:rPr lang="en-US"/>
              <a:t>Experience</a:t>
            </a:r>
          </a:p>
        </p:txBody>
      </p:sp>
      <p:sp>
        <p:nvSpPr>
          <p:cNvPr id="26" name="Text Placeholder 16">
            <a:extLst>
              <a:ext uri="{FF2B5EF4-FFF2-40B4-BE49-F238E27FC236}">
                <a16:creationId xmlns:a16="http://schemas.microsoft.com/office/drawing/2014/main" id="{9A1CB824-6E01-E847-B310-0993A170C0CD}"/>
              </a:ext>
            </a:extLst>
          </p:cNvPr>
          <p:cNvSpPr>
            <a:spLocks noGrp="1"/>
          </p:cNvSpPr>
          <p:nvPr>
            <p:ph type="body" sz="quarter" idx="13" hasCustomPrompt="1"/>
          </p:nvPr>
        </p:nvSpPr>
        <p:spPr>
          <a:xfrm>
            <a:off x="5016500" y="2539238"/>
            <a:ext cx="5832475" cy="913200"/>
          </a:xfrm>
        </p:spPr>
        <p:txBody>
          <a:bodyPr lIns="90000" tIns="46800" rIns="90000" bIns="46800"/>
          <a:lstStyle>
            <a:lvl1pPr marL="0" indent="0">
              <a:lnSpc>
                <a:spcPct val="95000"/>
              </a:lnSpc>
              <a:buNone/>
              <a:defRPr sz="1400">
                <a:solidFill>
                  <a:schemeClr val="tx1"/>
                </a:solidFill>
              </a:defRPr>
            </a:lvl1pPr>
          </a:lstStyle>
          <a:p>
            <a:pPr lvl="0"/>
            <a:r>
              <a:rPr lang="en-US"/>
              <a:t>Lorem ipsum dolor sit amet, consectetur adipiscing elit, sed do eiusmod tempor incididunt ut labore et dolore magna aliqua. Ut enim ad minim veniam, quis nostrud exercitation ullamco laboris nisi ut aliquip ex ea commodo consequat.</a:t>
            </a:r>
          </a:p>
        </p:txBody>
      </p:sp>
      <p:sp>
        <p:nvSpPr>
          <p:cNvPr id="28" name="Text Placeholder 18">
            <a:extLst>
              <a:ext uri="{FF2B5EF4-FFF2-40B4-BE49-F238E27FC236}">
                <a16:creationId xmlns:a16="http://schemas.microsoft.com/office/drawing/2014/main" id="{A002DDFB-8A60-6A43-B89C-3243D8280C3B}"/>
              </a:ext>
            </a:extLst>
          </p:cNvPr>
          <p:cNvSpPr>
            <a:spLocks noGrp="1"/>
          </p:cNvSpPr>
          <p:nvPr>
            <p:ph type="body" sz="quarter" idx="15" hasCustomPrompt="1"/>
          </p:nvPr>
        </p:nvSpPr>
        <p:spPr>
          <a:xfrm>
            <a:off x="5018087" y="3820115"/>
            <a:ext cx="5832475" cy="371513"/>
          </a:xfrm>
        </p:spPr>
        <p:txBody>
          <a:bodyPr lIns="90000" tIns="46800" rIns="90000" bIns="46800"/>
          <a:lstStyle>
            <a:lvl1pPr marL="0" indent="0">
              <a:lnSpc>
                <a:spcPct val="95000"/>
              </a:lnSpc>
              <a:buNone/>
              <a:defRPr sz="1800">
                <a:solidFill>
                  <a:schemeClr val="tx1"/>
                </a:solidFill>
                <a:latin typeface="+mj-lt"/>
              </a:defRPr>
            </a:lvl1pPr>
          </a:lstStyle>
          <a:p>
            <a:pPr lvl="0"/>
            <a:r>
              <a:rPr lang="en-US"/>
              <a:t>Expertise</a:t>
            </a:r>
          </a:p>
        </p:txBody>
      </p:sp>
      <p:sp>
        <p:nvSpPr>
          <p:cNvPr id="29" name="Text Placeholder 21">
            <a:extLst>
              <a:ext uri="{FF2B5EF4-FFF2-40B4-BE49-F238E27FC236}">
                <a16:creationId xmlns:a16="http://schemas.microsoft.com/office/drawing/2014/main" id="{C57EC76E-D95A-434C-AF62-F35C608E97CF}"/>
              </a:ext>
            </a:extLst>
          </p:cNvPr>
          <p:cNvSpPr>
            <a:spLocks noGrp="1"/>
          </p:cNvSpPr>
          <p:nvPr>
            <p:ph type="body" sz="quarter" idx="16" hasCustomPrompt="1"/>
          </p:nvPr>
        </p:nvSpPr>
        <p:spPr>
          <a:xfrm>
            <a:off x="5016500" y="4257447"/>
            <a:ext cx="1649476" cy="794706"/>
          </a:xfrm>
        </p:spPr>
        <p:txBody>
          <a:bodyPr lIns="90000" tIns="46800" rIns="90000" bIns="46800"/>
          <a:lstStyle>
            <a:lvl1pPr>
              <a:lnSpc>
                <a:spcPct val="95000"/>
              </a:lnSpc>
              <a:buSzTx/>
              <a:defRPr sz="1400">
                <a:solidFill>
                  <a:schemeClr val="tx1"/>
                </a:solidFill>
              </a:defRPr>
            </a:lvl1pPr>
          </a:lstStyle>
          <a:p>
            <a:pPr lvl="0"/>
            <a:r>
              <a:rPr lang="en-US"/>
              <a:t>One</a:t>
            </a:r>
          </a:p>
          <a:p>
            <a:pPr lvl="0"/>
            <a:r>
              <a:rPr lang="en-US"/>
              <a:t>Two</a:t>
            </a:r>
          </a:p>
          <a:p>
            <a:pPr lvl="0"/>
            <a:r>
              <a:rPr lang="en-US"/>
              <a:t>Three</a:t>
            </a:r>
          </a:p>
        </p:txBody>
      </p:sp>
      <p:sp>
        <p:nvSpPr>
          <p:cNvPr id="30" name="Text Placeholder 21">
            <a:extLst>
              <a:ext uri="{FF2B5EF4-FFF2-40B4-BE49-F238E27FC236}">
                <a16:creationId xmlns:a16="http://schemas.microsoft.com/office/drawing/2014/main" id="{53E0D2B7-48D2-7747-BDA2-A46761CCA891}"/>
              </a:ext>
            </a:extLst>
          </p:cNvPr>
          <p:cNvSpPr>
            <a:spLocks noGrp="1"/>
          </p:cNvSpPr>
          <p:nvPr>
            <p:ph type="body" sz="quarter" idx="17" hasCustomPrompt="1"/>
          </p:nvPr>
        </p:nvSpPr>
        <p:spPr>
          <a:xfrm>
            <a:off x="7104994" y="4257447"/>
            <a:ext cx="1649476" cy="794706"/>
          </a:xfrm>
        </p:spPr>
        <p:txBody>
          <a:bodyPr lIns="90000" tIns="46800" rIns="90000" bIns="46800"/>
          <a:lstStyle>
            <a:lvl1pPr>
              <a:lnSpc>
                <a:spcPct val="95000"/>
              </a:lnSpc>
              <a:buSzTx/>
              <a:defRPr sz="1400">
                <a:solidFill>
                  <a:schemeClr val="tx1"/>
                </a:solidFill>
              </a:defRPr>
            </a:lvl1pPr>
          </a:lstStyle>
          <a:p>
            <a:pPr lvl="0"/>
            <a:r>
              <a:rPr lang="en-US"/>
              <a:t>Four</a:t>
            </a:r>
          </a:p>
          <a:p>
            <a:pPr lvl="0"/>
            <a:r>
              <a:rPr lang="en-US"/>
              <a:t>Five</a:t>
            </a:r>
          </a:p>
          <a:p>
            <a:pPr lvl="0"/>
            <a:r>
              <a:rPr lang="en-US"/>
              <a:t>Six</a:t>
            </a:r>
          </a:p>
        </p:txBody>
      </p:sp>
      <p:sp>
        <p:nvSpPr>
          <p:cNvPr id="31" name="Text Placeholder 21">
            <a:extLst>
              <a:ext uri="{FF2B5EF4-FFF2-40B4-BE49-F238E27FC236}">
                <a16:creationId xmlns:a16="http://schemas.microsoft.com/office/drawing/2014/main" id="{FFF0EB99-A5D5-1743-8A38-107C93AACAD6}"/>
              </a:ext>
            </a:extLst>
          </p:cNvPr>
          <p:cNvSpPr>
            <a:spLocks noGrp="1"/>
          </p:cNvSpPr>
          <p:nvPr>
            <p:ph type="body" sz="quarter" idx="18" hasCustomPrompt="1"/>
          </p:nvPr>
        </p:nvSpPr>
        <p:spPr>
          <a:xfrm>
            <a:off x="9193488" y="4257447"/>
            <a:ext cx="1649476" cy="794706"/>
          </a:xfrm>
        </p:spPr>
        <p:txBody>
          <a:bodyPr lIns="90000" tIns="46800" rIns="90000" bIns="46800"/>
          <a:lstStyle>
            <a:lvl1pPr>
              <a:lnSpc>
                <a:spcPct val="95000"/>
              </a:lnSpc>
              <a:buSzTx/>
              <a:defRPr sz="1400">
                <a:solidFill>
                  <a:schemeClr val="tx1"/>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52058500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Apendix – Blue">
    <p:bg>
      <p:bgPr>
        <a:solidFill>
          <a:schemeClr val="bg2"/>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a:t>Appendix</a:t>
            </a:r>
          </a:p>
        </p:txBody>
      </p:sp>
    </p:spTree>
    <p:extLst>
      <p:ext uri="{BB962C8B-B14F-4D97-AF65-F5344CB8AC3E}">
        <p14:creationId xmlns:p14="http://schemas.microsoft.com/office/powerpoint/2010/main" val="373543499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Apendix – Dark">
    <p:bg>
      <p:bgPr>
        <a:blipFill dpi="0" rotWithShape="1">
          <a:blip r:embed="rId2">
            <a:lum/>
          </a:blip>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532D387-9865-35E3-5697-1D6910F1567A}"/>
              </a:ext>
            </a:extLst>
          </p:cNvPr>
          <p:cNvPicPr>
            <a:picLocks noChangeAspect="1"/>
          </p:cNvPicPr>
          <p:nvPr/>
        </p:nvPicPr>
        <p:blipFill>
          <a:blip r:embed="rId3">
            <a:extLst>
              <a:ext uri="{28A0092B-C50C-407E-A947-70E740481C1C}">
                <a14:useLocalDpi xmlns:a14="http://schemas.microsoft.com/office/drawing/2010/main"/>
              </a:ext>
            </a:extLst>
          </a:blip>
          <a:srcRect r="-3"/>
          <a:stretch>
            <a:fillRect/>
          </a:stretch>
        </p:blipFill>
        <p:spPr>
          <a:xfrm>
            <a:off x="0" y="0"/>
            <a:ext cx="12192000" cy="6858000"/>
          </a:xfrm>
          <a:prstGeom prst="rect">
            <a:avLst/>
          </a:prstGeom>
        </p:spPr>
      </p:pic>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a:t>Appendix</a:t>
            </a:r>
          </a:p>
        </p:txBody>
      </p:sp>
    </p:spTree>
    <p:extLst>
      <p:ext uri="{BB962C8B-B14F-4D97-AF65-F5344CB8AC3E}">
        <p14:creationId xmlns:p14="http://schemas.microsoft.com/office/powerpoint/2010/main" val="181129794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Closing logo slide – Blue">
    <p:bg>
      <p:bgPr>
        <a:solidFill>
          <a:schemeClr val="bg2"/>
        </a:solidFill>
        <a:effectLst/>
      </p:bgPr>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p:nvSpPr>
        <p:spPr bwMode="blackWhite">
          <a:xfrm>
            <a:off x="584200" y="6162358"/>
            <a:ext cx="4482124" cy="10668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s-ES" sz="700" b="0" i="0" strike="noStrike" cap="none" spc="0" baseline="0">
                <a:solidFill>
                  <a:srgbClr val="FFFFFF"/>
                </a:solidFill>
                <a:effectLst/>
                <a:latin typeface="Segoe UI"/>
                <a:ea typeface="Segoe UI"/>
                <a:cs typeface="Segoe UI"/>
              </a:rPr>
              <a:t>© Copyright Microsoft Corporation.Todos los derechos reservados.</a:t>
            </a:r>
          </a:p>
        </p:txBody>
      </p:sp>
    </p:spTree>
    <p:extLst>
      <p:ext uri="{BB962C8B-B14F-4D97-AF65-F5344CB8AC3E}">
        <p14:creationId xmlns:p14="http://schemas.microsoft.com/office/powerpoint/2010/main" val="101171944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column_Text_with Subhead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1594155"/>
            <a:ext cx="3479071" cy="307777"/>
          </a:xfrm>
          <a:prstGeom prst="rect">
            <a:avLst/>
          </a:prstGeo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CF3D4312-BF2B-32E8-5504-BD03D020A7F6}"/>
              </a:ext>
            </a:extLst>
          </p:cNvPr>
          <p:cNvSpPr>
            <a:spLocks noGrp="1"/>
          </p:cNvSpPr>
          <p:nvPr>
            <p:ph type="body" sz="quarter" idx="15"/>
          </p:nvPr>
        </p:nvSpPr>
        <p:spPr>
          <a:xfrm>
            <a:off x="586390" y="2286000"/>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1594155"/>
            <a:ext cx="3479071" cy="307777"/>
          </a:xfrm>
          <a:prstGeom prst="rect">
            <a:avLst/>
          </a:prstGeo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14" name="Text Placeholder 3">
            <a:extLst>
              <a:ext uri="{FF2B5EF4-FFF2-40B4-BE49-F238E27FC236}">
                <a16:creationId xmlns:a16="http://schemas.microsoft.com/office/drawing/2014/main" id="{C8ADB951-618D-18AA-AF3F-A625B8916844}"/>
              </a:ext>
            </a:extLst>
          </p:cNvPr>
          <p:cNvSpPr>
            <a:spLocks noGrp="1"/>
          </p:cNvSpPr>
          <p:nvPr>
            <p:ph type="body" sz="quarter" idx="23"/>
          </p:nvPr>
        </p:nvSpPr>
        <p:spPr>
          <a:xfrm>
            <a:off x="4359737" y="2286000"/>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3" name="Text Placeholder 11">
            <a:extLst>
              <a:ext uri="{FF2B5EF4-FFF2-40B4-BE49-F238E27FC236}">
                <a16:creationId xmlns:a16="http://schemas.microsoft.com/office/drawing/2014/main" id="{4759A57E-BDDC-1596-6959-BA7696DE9B08}"/>
              </a:ext>
            </a:extLst>
          </p:cNvPr>
          <p:cNvSpPr>
            <a:spLocks noGrp="1"/>
          </p:cNvSpPr>
          <p:nvPr>
            <p:ph type="body" sz="quarter" idx="24"/>
          </p:nvPr>
        </p:nvSpPr>
        <p:spPr>
          <a:xfrm>
            <a:off x="8130894" y="1594155"/>
            <a:ext cx="3479071" cy="307777"/>
          </a:xfrm>
          <a:prstGeom prst="rect">
            <a:avLst/>
          </a:prstGeo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4" name="Text Placeholder 3">
            <a:extLst>
              <a:ext uri="{FF2B5EF4-FFF2-40B4-BE49-F238E27FC236}">
                <a16:creationId xmlns:a16="http://schemas.microsoft.com/office/drawing/2014/main" id="{CDA52B45-289B-E4AF-9D79-083305995111}"/>
              </a:ext>
            </a:extLst>
          </p:cNvPr>
          <p:cNvSpPr>
            <a:spLocks noGrp="1"/>
          </p:cNvSpPr>
          <p:nvPr>
            <p:ph type="body" sz="quarter" idx="25"/>
          </p:nvPr>
        </p:nvSpPr>
        <p:spPr>
          <a:xfrm>
            <a:off x="8133084" y="2286000"/>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21435631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4">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p:cSld name="End Slide - Dark">
    <p:bg>
      <p:bgPr>
        <a:solidFill>
          <a:srgbClr val="0A1F2C"/>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8DB9A30-BC02-6649-A588-669140D67123}"/>
              </a:ext>
            </a:extLst>
          </p:cNvPr>
          <p:cNvSpPr>
            <a:spLocks noGrp="1"/>
          </p:cNvSpPr>
          <p:nvPr>
            <p:ph type="body" sz="quarter" idx="10" hasCustomPrompt="1"/>
          </p:nvPr>
        </p:nvSpPr>
        <p:spPr>
          <a:xfrm>
            <a:off x="584200" y="3152001"/>
            <a:ext cx="4229100" cy="553998"/>
          </a:xfrm>
        </p:spPr>
        <p:txBody>
          <a:bodyPr anchor="ctr" anchorCtr="0"/>
          <a:lstStyle>
            <a:lvl1pPr marL="0" indent="0">
              <a:buNone/>
              <a:defRPr sz="3600">
                <a:solidFill>
                  <a:schemeClr val="tx1"/>
                </a:solidFill>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Thank you</a:t>
            </a:r>
          </a:p>
        </p:txBody>
      </p:sp>
      <p:pic>
        <p:nvPicPr>
          <p:cNvPr id="8" name="MS logo white - EMF" descr="Microsoft logo white text version">
            <a:extLst>
              <a:ext uri="{FF2B5EF4-FFF2-40B4-BE49-F238E27FC236}">
                <a16:creationId xmlns:a16="http://schemas.microsoft.com/office/drawing/2014/main" id="{151798E5-7CFB-A849-A592-A5DCC8740C3A}"/>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bwMode="black">
          <a:xfrm>
            <a:off x="584201" y="318926"/>
            <a:ext cx="1133114" cy="242678"/>
          </a:xfrm>
          <a:prstGeom prst="rect">
            <a:avLst/>
          </a:prstGeom>
        </p:spPr>
      </p:pic>
      <p:pic>
        <p:nvPicPr>
          <p:cNvPr id="11" name="Picture 10">
            <a:extLst>
              <a:ext uri="{FF2B5EF4-FFF2-40B4-BE49-F238E27FC236}">
                <a16:creationId xmlns:a16="http://schemas.microsoft.com/office/drawing/2014/main" id="{29AF0CF7-91F9-7D42-8DC0-2F5FD10CAFEC}"/>
              </a:ext>
            </a:extLst>
          </p:cNvPr>
          <p:cNvPicPr>
            <a:picLocks noChangeAspect="1"/>
          </p:cNvPicPr>
          <p:nvPr/>
        </p:nvPicPr>
        <p:blipFill>
          <a:blip r:embed="rId3">
            <a:alphaModFix/>
          </a:blip>
          <a:srcRect b="1873"/>
          <a:stretch>
            <a:fillRect/>
          </a:stretch>
        </p:blipFill>
        <p:spPr>
          <a:xfrm>
            <a:off x="2814918" y="1692153"/>
            <a:ext cx="9348954" cy="5165848"/>
          </a:xfrm>
          <a:prstGeom prst="rect">
            <a:avLst/>
          </a:prstGeom>
        </p:spPr>
      </p:pic>
    </p:spTree>
    <p:extLst>
      <p:ext uri="{BB962C8B-B14F-4D97-AF65-F5344CB8AC3E}">
        <p14:creationId xmlns:p14="http://schemas.microsoft.com/office/powerpoint/2010/main" val="8261034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p:cSld name="Title Slide">
    <p:bg>
      <p:bgPr>
        <a:solidFill>
          <a:srgbClr val="E8E6DF"/>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3E21C31D-925C-53B5-2E40-C54FF245B41E}"/>
              </a:ext>
            </a:extLst>
          </p:cNvPr>
          <p:cNvSpPr>
            <a:spLocks noGrp="1"/>
          </p:cNvSpPr>
          <p:nvPr>
            <p:ph type="title" hasCustomPrompt="1"/>
          </p:nvPr>
        </p:nvSpPr>
        <p:spPr>
          <a:xfrm>
            <a:off x="569912" y="3429000"/>
            <a:ext cx="5686955" cy="1231106"/>
          </a:xfrm>
          <a:noFill/>
        </p:spPr>
        <p:txBody>
          <a:bodyPr wrap="square" lIns="0" tIns="0" rIns="0" bIns="0" anchor="b" anchorCtr="0">
            <a:spAutoFit/>
          </a:bodyPr>
          <a:lstStyle>
            <a:lvl1pPr>
              <a:defRPr sz="4000" b="0" i="0" spc="-50" baseline="0">
                <a:solidFill>
                  <a:schemeClr val="tx1"/>
                </a:solidFill>
                <a:latin typeface="+mn-lt"/>
                <a:cs typeface="Segoe UI" pitchFamily="34" charset="0"/>
              </a:defRPr>
            </a:lvl1pPr>
          </a:lstStyle>
          <a:p>
            <a:r>
              <a:rPr lang="en-US"/>
              <a:t>Event name or </a:t>
            </a:r>
            <a:br>
              <a:rPr lang="en-US"/>
            </a:br>
            <a:r>
              <a:rPr lang="en-US"/>
              <a:t>presentation title </a:t>
            </a:r>
          </a:p>
        </p:txBody>
      </p:sp>
      <p:sp>
        <p:nvSpPr>
          <p:cNvPr id="6" name="Text Placeholder 4">
            <a:extLst>
              <a:ext uri="{FF2B5EF4-FFF2-40B4-BE49-F238E27FC236}">
                <a16:creationId xmlns:a16="http://schemas.microsoft.com/office/drawing/2014/main" id="{1DDA2A08-4E66-0E3E-D138-C376487FF5F2}"/>
              </a:ext>
            </a:extLst>
          </p:cNvPr>
          <p:cNvSpPr>
            <a:spLocks noGrp="1"/>
          </p:cNvSpPr>
          <p:nvPr>
            <p:ph type="body" sz="quarter" idx="13" hasCustomPrompt="1"/>
          </p:nvPr>
        </p:nvSpPr>
        <p:spPr>
          <a:xfrm>
            <a:off x="4756150" y="6446520"/>
            <a:ext cx="1645920" cy="153888"/>
          </a:xfrm>
          <a:prstGeom prst="rect">
            <a:avLst/>
          </a:prstGeom>
          <a:noFill/>
        </p:spPr>
        <p:txBody>
          <a:bodyPr wrap="square" lIns="0" tIns="0" rIns="0" bIns="0">
            <a:spAutoFit/>
          </a:bodyPr>
          <a:lstStyle>
            <a:lvl1pPr marL="0" indent="0">
              <a:spcBef>
                <a:spcPct val="0"/>
              </a:spcBef>
              <a:buNone/>
              <a:defRPr sz="1000" spc="0" baseline="0">
                <a:solidFill>
                  <a:schemeClr val="tx1"/>
                </a:solidFill>
                <a:latin typeface="+mn-lt"/>
                <a:cs typeface="Segoe UI" pitchFamily="34" charset="0"/>
              </a:defRPr>
            </a:lvl1pPr>
          </a:lstStyle>
          <a:p>
            <a:pPr lvl="0"/>
            <a:r>
              <a:rPr lang="en-US"/>
              <a:t>Date</a:t>
            </a:r>
          </a:p>
        </p:txBody>
      </p:sp>
      <p:pic>
        <p:nvPicPr>
          <p:cNvPr id="4" name="Picture 3">
            <a:extLst>
              <a:ext uri="{FF2B5EF4-FFF2-40B4-BE49-F238E27FC236}">
                <a16:creationId xmlns:a16="http://schemas.microsoft.com/office/drawing/2014/main" id="{1BFE458C-3E4E-9B68-1D01-5D86BC75CB93}"/>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5" name="MS logo gray - EMF" descr="Microsoft logo, gray text version">
            <a:extLst>
              <a:ext uri="{FF2B5EF4-FFF2-40B4-BE49-F238E27FC236}">
                <a16:creationId xmlns:a16="http://schemas.microsoft.com/office/drawing/2014/main" id="{EF8796E2-5910-576B-4F75-2F872D4F0214}"/>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8" name="Footer Placeholder 2">
            <a:extLst>
              <a:ext uri="{FF2B5EF4-FFF2-40B4-BE49-F238E27FC236}">
                <a16:creationId xmlns:a16="http://schemas.microsoft.com/office/drawing/2014/main" id="{F58579BD-611D-3172-8084-6AAB4BDF643F}"/>
              </a:ext>
            </a:extLst>
          </p:cNvPr>
          <p:cNvSpPr txBox="1"/>
          <p:nvPr userDrawn="1"/>
        </p:nvSpPr>
        <p:spPr>
          <a:xfrm>
            <a:off x="579438"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a:solidFill>
                  <a:srgbClr val="000000"/>
                </a:solidFill>
                <a:effectLst/>
                <a:latin typeface="Segoe UI"/>
                <a:ea typeface="Segoe UI"/>
                <a:cs typeface="Segoe UI"/>
              </a:rPr>
              <a:t>© Copyright Microsoft Corporation.Todos los derechos reservados.</a:t>
            </a:r>
          </a:p>
        </p:txBody>
      </p:sp>
    </p:spTree>
    <p:extLst>
      <p:ext uri="{BB962C8B-B14F-4D97-AF65-F5344CB8AC3E}">
        <p14:creationId xmlns:p14="http://schemas.microsoft.com/office/powerpoint/2010/main" val="10236803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cSld name="Agenda_1-column">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hasCustomPrompt="1"/>
          </p:nvPr>
        </p:nvSpPr>
        <p:spPr>
          <a:xfrm>
            <a:off x="588262" y="585216"/>
            <a:ext cx="8193024" cy="492443"/>
          </a:xfrm>
        </p:spPr>
        <p:txBody>
          <a:bodyPr/>
          <a:lstStyle>
            <a:lvl1pPr>
              <a:defRPr sz="3200" b="0" i="0">
                <a:solidFill>
                  <a:schemeClr val="tx1"/>
                </a:solidFill>
                <a:latin typeface="+mj-lt"/>
                <a:cs typeface="Segoe UI Semibold" panose="020B0502040204020203" pitchFamily="34" charset="0"/>
              </a:defRPr>
            </a:lvl1pPr>
          </a:lstStyle>
          <a:p>
            <a:r>
              <a:rPr lang="en-US"/>
              <a:t>Agenda</a:t>
            </a:r>
          </a:p>
        </p:txBody>
      </p:sp>
      <p:sp>
        <p:nvSpPr>
          <p:cNvPr id="3" name="Text Placeholder 3">
            <a:extLst>
              <a:ext uri="{FF2B5EF4-FFF2-40B4-BE49-F238E27FC236}">
                <a16:creationId xmlns:a16="http://schemas.microsoft.com/office/drawing/2014/main" id="{CAC2502E-5D9F-F851-3464-EDB3AAD612FA}"/>
              </a:ext>
            </a:extLst>
          </p:cNvPr>
          <p:cNvSpPr>
            <a:spLocks noGrp="1"/>
          </p:cNvSpPr>
          <p:nvPr>
            <p:ph type="body" sz="quarter" idx="15"/>
          </p:nvPr>
        </p:nvSpPr>
        <p:spPr>
          <a:xfrm>
            <a:off x="586389" y="1818177"/>
            <a:ext cx="5033361" cy="343171"/>
          </a:xfrm>
          <a:prstGeom prst="rect">
            <a:avLst/>
          </a:prstGeom>
        </p:spPr>
        <p:txBody>
          <a:bodyPr wrap="square">
            <a:spAutoFit/>
          </a:bodyPr>
          <a:lstStyle>
            <a:lvl1pPr marL="215900" indent="-215900">
              <a:lnSpc>
                <a:spcPct val="100000"/>
              </a:lnSpc>
              <a:spcBef>
                <a:spcPct val="0"/>
              </a:spcBef>
              <a:spcAft>
                <a:spcPts val="1200"/>
              </a:spcAft>
              <a:buFont typeface="Arial" panose="020B0604020202020204" pitchFamily="34" charset="0"/>
              <a:buChar char="•"/>
              <a:defRPr sz="2200">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cxnSp>
        <p:nvCxnSpPr>
          <p:cNvPr id="5" name="Straight Connector 4">
            <a:extLst>
              <a:ext uri="{FF2B5EF4-FFF2-40B4-BE49-F238E27FC236}">
                <a16:creationId xmlns:a16="http://schemas.microsoft.com/office/drawing/2014/main" id="{B616ECBF-8364-9E55-1BB4-56C2DAE3ADAD}"/>
              </a:ext>
              <a:ext uri="{C183D7F6-B498-43B3-948B-1728B52AA6E4}">
                <adec:decorative xmlns:adec="http://schemas.microsoft.com/office/drawing/2017/decorative" val="1"/>
              </a:ext>
            </a:extLst>
          </p:cNvPr>
          <p:cNvCxnSpPr/>
          <p:nvPr userDrawn="1"/>
        </p:nvCxnSpPr>
        <p:spPr>
          <a:xfrm>
            <a:off x="585216" y="1289050"/>
            <a:ext cx="3182112" cy="0"/>
          </a:xfrm>
          <a:prstGeom prst="line">
            <a:avLst/>
          </a:prstGeom>
          <a:ln w="76200" cap="rnd">
            <a:gradFill>
              <a:gsLst>
                <a:gs pos="0">
                  <a:schemeClr val="accent3"/>
                </a:gs>
                <a:gs pos="97531">
                  <a:srgbClr val="8DC8E8"/>
                </a:gs>
                <a:gs pos="48000">
                  <a:schemeClr val="accent2"/>
                </a:gs>
                <a:gs pos="22000">
                  <a:srgbClr val="F4364C"/>
                </a:gs>
              </a:gsLst>
              <a:lin ang="3900000" scaled="0"/>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143538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cSld name="LearningPath3_OffWhite">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pic>
        <p:nvPicPr>
          <p:cNvPr id="3" name="Graphic 2">
            <a:extLst>
              <a:ext uri="{FF2B5EF4-FFF2-40B4-BE49-F238E27FC236}">
                <a16:creationId xmlns:a16="http://schemas.microsoft.com/office/drawing/2014/main" id="{A426B490-FCC9-31DC-AB1D-3CFAD683109B}"/>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3144660"/>
            <a:ext cx="12192001" cy="3035200"/>
          </a:xfrm>
          <a:prstGeom prst="rect">
            <a:avLst/>
          </a:prstGeom>
        </p:spPr>
      </p:pic>
    </p:spTree>
    <p:extLst>
      <p:ext uri="{BB962C8B-B14F-4D97-AF65-F5344CB8AC3E}">
        <p14:creationId xmlns:p14="http://schemas.microsoft.com/office/powerpoint/2010/main" val="189976099"/>
      </p:ext>
    </p:extLst>
  </p:cSld>
  <p:clrMapOvr>
    <a:masterClrMapping/>
  </p:clrMapOvr>
  <p:transition>
    <p:fade/>
  </p:transition>
  <p:extLst>
    <p:ext uri="{DCECCB84-F9BA-43D5-87BE-67443E8EF086}">
      <p15:sldGuideLst xmlns:p15="http://schemas.microsoft.com/office/powerpoint/2012/main"/>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p:cSld name="Section slide">
    <p:bg>
      <p:bgPr>
        <a:solidFill>
          <a:srgbClr val="E8E6DF"/>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12D19AFB-6939-2FBA-48C9-66A2961406A7}"/>
              </a:ext>
            </a:extLst>
          </p:cNvPr>
          <p:cNvSpPr>
            <a:spLocks noGrp="1"/>
          </p:cNvSpPr>
          <p:nvPr>
            <p:ph type="title" hasCustomPrompt="1"/>
          </p:nvPr>
        </p:nvSpPr>
        <p:spPr>
          <a:xfrm>
            <a:off x="569911" y="3384610"/>
            <a:ext cx="6345239" cy="615553"/>
          </a:xfrm>
          <a:noFill/>
        </p:spPr>
        <p:txBody>
          <a:bodyPr wrap="square" lIns="0" tIns="0" rIns="0" bIns="0" anchor="b" anchorCtr="0">
            <a:spAutoFit/>
          </a:bodyPr>
          <a:lstStyle>
            <a:lvl1pPr>
              <a:defRPr sz="4000" b="0" i="0" spc="-50" baseline="0">
                <a:solidFill>
                  <a:schemeClr val="tx1"/>
                </a:solidFill>
                <a:latin typeface="+mn-lt"/>
                <a:cs typeface="Segoe UI" pitchFamily="34" charset="0"/>
              </a:defRPr>
            </a:lvl1pPr>
          </a:lstStyle>
          <a:p>
            <a:r>
              <a:rPr lang="en-US"/>
              <a:t>Section divider title</a:t>
            </a:r>
          </a:p>
        </p:txBody>
      </p:sp>
      <p:pic>
        <p:nvPicPr>
          <p:cNvPr id="4" name="Picture 3">
            <a:extLst>
              <a:ext uri="{FF2B5EF4-FFF2-40B4-BE49-F238E27FC236}">
                <a16:creationId xmlns:a16="http://schemas.microsoft.com/office/drawing/2014/main" id="{0C55DEB7-1F06-F6D7-964B-B65D8AC5770B}"/>
              </a:ext>
              <a:ext uri="{C183D7F6-B498-43B3-948B-1728B52AA6E4}">
                <adec:decorative xmlns:adec="http://schemas.microsoft.com/office/drawing/2017/decorative" val="1"/>
              </a:ext>
            </a:extLst>
          </p:cNvPr>
          <p:cNvPicPr>
            <a:picLocks noChangeAspect="1"/>
          </p:cNvPicPr>
          <p:nvPr userDrawn="1"/>
        </p:nvPicPr>
        <p:blipFill>
          <a:blip r:embed="rId2"/>
          <a:srcRect r="19824"/>
          <a:stretch>
            <a:fillRect/>
          </a:stretch>
        </p:blipFill>
        <p:spPr>
          <a:xfrm>
            <a:off x="2417010" y="0"/>
            <a:ext cx="9774990" cy="6858000"/>
          </a:xfrm>
          <a:prstGeom prst="rect">
            <a:avLst/>
          </a:prstGeom>
        </p:spPr>
      </p:pic>
    </p:spTree>
    <p:extLst>
      <p:ext uri="{BB962C8B-B14F-4D97-AF65-F5344CB8AC3E}">
        <p14:creationId xmlns:p14="http://schemas.microsoft.com/office/powerpoint/2010/main" val="35364744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p:cSld name="Title and subhea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1" y="585216"/>
            <a:ext cx="11011601"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Text Placeholder 11">
            <a:extLst>
              <a:ext uri="{FF2B5EF4-FFF2-40B4-BE49-F238E27FC236}">
                <a16:creationId xmlns:a16="http://schemas.microsoft.com/office/drawing/2014/main" id="{CA4E92E8-A50E-5AB4-8891-983AC58DB6A9}"/>
              </a:ext>
            </a:extLst>
          </p:cNvPr>
          <p:cNvSpPr>
            <a:spLocks noGrp="1"/>
          </p:cNvSpPr>
          <p:nvPr>
            <p:ph type="body" sz="quarter" idx="17"/>
          </p:nvPr>
        </p:nvSpPr>
        <p:spPr>
          <a:xfrm>
            <a:off x="584199" y="1386766"/>
            <a:ext cx="11011601" cy="338554"/>
          </a:xfrm>
          <a:prstGeom prst="rect">
            <a:avLst/>
          </a:prstGeom>
        </p:spPr>
        <p:txBody>
          <a:bodyPr anchor="t"/>
          <a:lstStyle>
            <a:lvl1pPr marL="0" indent="0">
              <a:spcBef>
                <a:spcPct val="0"/>
              </a:spcBef>
              <a:buNone/>
              <a:defRPr sz="2200">
                <a:solidFill>
                  <a:schemeClr val="tx1"/>
                </a:solidFill>
                <a:latin typeface="+mj-lt"/>
              </a:defRPr>
            </a:lvl1pPr>
          </a:lstStyle>
          <a:p>
            <a:pPr lvl="0"/>
            <a:r>
              <a:rPr lang="en-US"/>
              <a:t>Click to edit Master text styles</a:t>
            </a:r>
          </a:p>
        </p:txBody>
      </p:sp>
    </p:spTree>
    <p:extLst>
      <p:ext uri="{BB962C8B-B14F-4D97-AF65-F5344CB8AC3E}">
        <p14:creationId xmlns:p14="http://schemas.microsoft.com/office/powerpoint/2010/main" val="2750867795"/>
      </p:ext>
    </p:extLst>
  </p:cSld>
  <p:clrMapOvr>
    <a:masterClrMapping/>
  </p:clrMapOvr>
  <p:transition>
    <p:fade/>
  </p:transition>
  <p:extLst>
    <p:ext uri="{DCECCB84-F9BA-43D5-87BE-67443E8EF086}">
      <p15:sldGuideLst xmlns:p15="http://schemas.microsoft.com/office/powerpoint/2012/main"/>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cSld name="1-column_Callout_with Imag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44938"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A07B0D1-31C1-C209-CE85-DD1D42B62A74}"/>
              </a:ext>
            </a:extLst>
          </p:cNvPr>
          <p:cNvSpPr>
            <a:spLocks noGrp="1"/>
          </p:cNvSpPr>
          <p:nvPr>
            <p:ph type="pic" sz="quarter" idx="20" hasCustomPrompt="1"/>
          </p:nvPr>
        </p:nvSpPr>
        <p:spPr bwMode="ltGray">
          <a:xfrm>
            <a:off x="4064000" y="1581150"/>
            <a:ext cx="7535862" cy="4430720"/>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6" name="Text Placeholder 11">
            <a:extLst>
              <a:ext uri="{FF2B5EF4-FFF2-40B4-BE49-F238E27FC236}">
                <a16:creationId xmlns:a16="http://schemas.microsoft.com/office/drawing/2014/main" id="{BA3E60F0-F025-04E8-0E46-71699A62E435}"/>
              </a:ext>
            </a:extLst>
          </p:cNvPr>
          <p:cNvSpPr>
            <a:spLocks noGrp="1"/>
          </p:cNvSpPr>
          <p:nvPr>
            <p:ph type="body" sz="quarter" idx="16"/>
          </p:nvPr>
        </p:nvSpPr>
        <p:spPr>
          <a:xfrm>
            <a:off x="584200" y="1594155"/>
            <a:ext cx="3174143"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4D105096-7BC3-1383-8EE1-744002B706B2}"/>
              </a:ext>
            </a:extLst>
          </p:cNvPr>
          <p:cNvSpPr>
            <a:spLocks noGrp="1"/>
          </p:cNvSpPr>
          <p:nvPr>
            <p:ph type="body" sz="quarter" idx="15"/>
          </p:nvPr>
        </p:nvSpPr>
        <p:spPr>
          <a:xfrm>
            <a:off x="586389" y="2085764"/>
            <a:ext cx="3172811"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65176" indent="-128016">
              <a:spcAft>
                <a:spcPct val="0"/>
              </a:spcAft>
              <a:buFont typeface="Arial" panose="020B0604020202020204" pitchFamily="34" charset="0"/>
              <a:buChar char="•"/>
              <a:defRPr>
                <a:solidFill>
                  <a:schemeClr val="tx1"/>
                </a:solidFill>
              </a:defRPr>
            </a:lvl2pPr>
            <a:lvl3pPr marL="384048" indent="-118872">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51122227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7" name="Text Placeholder 11">
            <a:extLst>
              <a:ext uri="{FF2B5EF4-FFF2-40B4-BE49-F238E27FC236}">
                <a16:creationId xmlns:a16="http://schemas.microsoft.com/office/drawing/2014/main" id="{5B1C1BF3-6AA8-9E3D-6C13-9D294A95EC9E}"/>
              </a:ext>
            </a:extLst>
          </p:cNvPr>
          <p:cNvSpPr>
            <a:spLocks noGrp="1"/>
          </p:cNvSpPr>
          <p:nvPr>
            <p:ph type="body" sz="quarter" idx="17"/>
          </p:nvPr>
        </p:nvSpPr>
        <p:spPr>
          <a:xfrm>
            <a:off x="4356039" y="1926472"/>
            <a:ext cx="5364224"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CB36A2A5-3D3D-6672-23D6-32211E5333A2}"/>
              </a:ext>
            </a:extLst>
          </p:cNvPr>
          <p:cNvSpPr>
            <a:spLocks noGrp="1"/>
          </p:cNvSpPr>
          <p:nvPr>
            <p:ph type="body" sz="quarter" idx="35"/>
          </p:nvPr>
        </p:nvSpPr>
        <p:spPr>
          <a:xfrm>
            <a:off x="4358229" y="2578100"/>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4" name="Text Placeholder 11">
            <a:extLst>
              <a:ext uri="{FF2B5EF4-FFF2-40B4-BE49-F238E27FC236}">
                <a16:creationId xmlns:a16="http://schemas.microsoft.com/office/drawing/2014/main" id="{C4A355BE-EC00-02A7-CF83-86D8F4D79CE5}"/>
              </a:ext>
            </a:extLst>
          </p:cNvPr>
          <p:cNvSpPr>
            <a:spLocks noGrp="1"/>
          </p:cNvSpPr>
          <p:nvPr>
            <p:ph type="body" sz="quarter" idx="34"/>
          </p:nvPr>
        </p:nvSpPr>
        <p:spPr>
          <a:xfrm>
            <a:off x="588263" y="2542117"/>
            <a:ext cx="2027938" cy="492443"/>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5" name="Rectangle 4">
            <a:extLst>
              <a:ext uri="{FF2B5EF4-FFF2-40B4-BE49-F238E27FC236}">
                <a16:creationId xmlns:a16="http://schemas.microsoft.com/office/drawing/2014/main" id="{A6EC3C65-7B7C-962D-D3D3-DD6A1FD22FB7}"/>
              </a:ext>
              <a:ext uri="{C183D7F6-B498-43B3-948B-1728B52AA6E4}">
                <adec:decorative xmlns:adec="http://schemas.microsoft.com/office/drawing/2017/decorative" val="1"/>
              </a:ext>
            </a:extLst>
          </p:cNvPr>
          <p:cNvSpPr/>
          <p:nvPr userDrawn="1"/>
        </p:nvSpPr>
        <p:spPr bwMode="auto">
          <a:xfrm>
            <a:off x="18843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Single Corner Rounded 11">
            <a:extLst>
              <a:ext uri="{FF2B5EF4-FFF2-40B4-BE49-F238E27FC236}">
                <a16:creationId xmlns:a16="http://schemas.microsoft.com/office/drawing/2014/main" id="{8AFBBF0F-41FE-BC94-EB1B-87DB50A21A1C}"/>
              </a:ext>
              <a:ext uri="{C183D7F6-B498-43B3-948B-1728B52AA6E4}">
                <adec:decorative xmlns:adec="http://schemas.microsoft.com/office/drawing/2017/decorative" val="1"/>
              </a:ext>
            </a:extLst>
          </p:cNvPr>
          <p:cNvSpPr/>
          <p:nvPr userDrawn="1"/>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3" name="Footer Placeholder 2">
            <a:extLst>
              <a:ext uri="{FF2B5EF4-FFF2-40B4-BE49-F238E27FC236}">
                <a16:creationId xmlns:a16="http://schemas.microsoft.com/office/drawing/2014/main" id="{F7FC79F4-6714-6E95-3D6F-ED17F27CD7B2}"/>
              </a:ext>
            </a:extLst>
          </p:cNvPr>
          <p:cNvSpPr txBox="1"/>
          <p:nvPr userDrawn="1"/>
        </p:nvSpPr>
        <p:spPr>
          <a:xfrm>
            <a:off x="4356100"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grpSp>
        <p:nvGrpSpPr>
          <p:cNvPr id="15" name="Group 14">
            <a:extLst>
              <a:ext uri="{FF2B5EF4-FFF2-40B4-BE49-F238E27FC236}">
                <a16:creationId xmlns:a16="http://schemas.microsoft.com/office/drawing/2014/main" id="{701714F8-2406-C324-0BBA-AAE5418394B5}"/>
              </a:ext>
              <a:ext uri="{C183D7F6-B498-43B3-948B-1728B52AA6E4}">
                <adec:decorative xmlns:adec="http://schemas.microsoft.com/office/drawing/2017/decorative" val="1"/>
              </a:ext>
            </a:extLst>
          </p:cNvPr>
          <p:cNvGrpSpPr/>
          <p:nvPr userDrawn="1"/>
        </p:nvGrpSpPr>
        <p:grpSpPr>
          <a:xfrm>
            <a:off x="2563579" y="1585913"/>
            <a:ext cx="1110600" cy="1110600"/>
            <a:chOff x="5540700" y="2116300"/>
            <a:chExt cx="1110600" cy="1110600"/>
          </a:xfrm>
        </p:grpSpPr>
        <p:sp>
          <p:nvSpPr>
            <p:cNvPr id="16" name="Oval 15">
              <a:extLst>
                <a:ext uri="{FF2B5EF4-FFF2-40B4-BE49-F238E27FC236}">
                  <a16:creationId xmlns:a16="http://schemas.microsoft.com/office/drawing/2014/main" id="{822028E8-9748-4B61-E6BB-0C187B645F61}"/>
                </a:ext>
              </a:extLst>
            </p:cNvPr>
            <p:cNvSpPr/>
            <p:nvPr/>
          </p:nvSpPr>
          <p:spPr>
            <a:xfrm>
              <a:off x="5540700" y="2116300"/>
              <a:ext cx="1110600" cy="1110600"/>
            </a:xfrm>
            <a:prstGeom prst="ellipse">
              <a:avLst/>
            </a:prstGeom>
            <a:solidFill>
              <a:srgbClr val="FFA3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7" name="Picture 16">
              <a:extLst>
                <a:ext uri="{FF2B5EF4-FFF2-40B4-BE49-F238E27FC236}">
                  <a16:creationId xmlns:a16="http://schemas.microsoft.com/office/drawing/2014/main" id="{992FA0E3-D591-727F-E368-1E647FA09EDD}"/>
                </a:ext>
              </a:extLst>
            </p:cNvPr>
            <p:cNvPicPr/>
            <p:nvPr/>
          </p:nvPicPr>
          <p:blipFill>
            <a:blip r:embed="rId2"/>
            <a:stretch>
              <a:fillRect/>
            </a:stretch>
          </p:blipFill>
          <p:spPr>
            <a:xfrm>
              <a:off x="5749602" y="2325202"/>
              <a:ext cx="692796" cy="692796"/>
            </a:xfrm>
            <a:prstGeom prst="rect">
              <a:avLst/>
            </a:prstGeom>
            <a:noFill/>
          </p:spPr>
        </p:pic>
      </p:grpSp>
    </p:spTree>
    <p:extLst>
      <p:ext uri="{BB962C8B-B14F-4D97-AF65-F5344CB8AC3E}">
        <p14:creationId xmlns:p14="http://schemas.microsoft.com/office/powerpoint/2010/main" val="1420038326"/>
      </p:ext>
    </p:extLst>
  </p:cSld>
  <p:clrMapOvr>
    <a:masterClrMapping/>
  </p:clrMapOvr>
  <p:transition>
    <p:fade/>
  </p:transition>
  <p:extLst>
    <p:ext uri="{DCECCB84-F9BA-43D5-87BE-67443E8EF086}">
      <p15:sldGuideLst xmlns:p15="http://schemas.microsoft.com/office/powerpoint/2012/main"/>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cSld name="1_Knowledge Chec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sp>
        <p:nvSpPr>
          <p:cNvPr id="4" name="Text Placeholder 11">
            <a:extLst>
              <a:ext uri="{FF2B5EF4-FFF2-40B4-BE49-F238E27FC236}">
                <a16:creationId xmlns:a16="http://schemas.microsoft.com/office/drawing/2014/main" id="{E5A14A0B-79D6-45AE-7A4C-9DC7D8DBDE0E}"/>
              </a:ext>
            </a:extLst>
          </p:cNvPr>
          <p:cNvSpPr>
            <a:spLocks noGrp="1"/>
          </p:cNvSpPr>
          <p:nvPr>
            <p:ph type="body" sz="quarter" idx="17"/>
          </p:nvPr>
        </p:nvSpPr>
        <p:spPr>
          <a:xfrm>
            <a:off x="1235075" y="1594151"/>
            <a:ext cx="8778782" cy="399973"/>
          </a:xfrm>
          <a:prstGeom prst="rect">
            <a:avLst/>
          </a:prstGeom>
        </p:spPr>
        <p:txBody>
          <a:bodyPr anchor="t"/>
          <a:lstStyle>
            <a:lvl1pPr marL="0" indent="0">
              <a:spcBef>
                <a:spcPct val="0"/>
              </a:spcBef>
              <a:buNone/>
              <a:defRPr lang="en-US" sz="1400" kern="1200" spc="0" baseline="0" smtClean="0">
                <a:solidFill>
                  <a:schemeClr val="tx1"/>
                </a:solidFill>
                <a:latin typeface="+mj-lt"/>
                <a:ea typeface="+mn-ea"/>
                <a:cs typeface="Segoe UI" pitchFamily="34" charset="0"/>
              </a:defRPr>
            </a:lvl1pPr>
          </a:lstStyle>
          <a:p>
            <a:pPr lvl="0"/>
            <a:r>
              <a:rPr lang="en-US"/>
              <a:t>Click to edit Master text styles</a:t>
            </a:r>
          </a:p>
          <a:p>
            <a:pPr lvl="1"/>
            <a:r>
              <a:rPr lang="en-US"/>
              <a:t>Second level</a:t>
            </a:r>
          </a:p>
        </p:txBody>
      </p:sp>
      <p:sp>
        <p:nvSpPr>
          <p:cNvPr id="6" name="Text Placeholder 3">
            <a:extLst>
              <a:ext uri="{FF2B5EF4-FFF2-40B4-BE49-F238E27FC236}">
                <a16:creationId xmlns:a16="http://schemas.microsoft.com/office/drawing/2014/main" id="{E26E60A9-6B1B-0504-9AD9-98C3212D1BE2}"/>
              </a:ext>
            </a:extLst>
          </p:cNvPr>
          <p:cNvSpPr>
            <a:spLocks noGrp="1"/>
          </p:cNvSpPr>
          <p:nvPr>
            <p:ph type="body" sz="quarter" idx="15"/>
          </p:nvPr>
        </p:nvSpPr>
        <p:spPr>
          <a:xfrm>
            <a:off x="1237265" y="1994124"/>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2" name="Text Placeholder 11">
            <a:extLst>
              <a:ext uri="{FF2B5EF4-FFF2-40B4-BE49-F238E27FC236}">
                <a16:creationId xmlns:a16="http://schemas.microsoft.com/office/drawing/2014/main" id="{EA7BF95A-A491-AA6A-78B7-D238998E4354}"/>
              </a:ext>
            </a:extLst>
          </p:cNvPr>
          <p:cNvSpPr>
            <a:spLocks noGrp="1"/>
          </p:cNvSpPr>
          <p:nvPr>
            <p:ph type="body" sz="quarter" idx="20"/>
          </p:nvPr>
        </p:nvSpPr>
        <p:spPr>
          <a:xfrm>
            <a:off x="1235075" y="4492432"/>
            <a:ext cx="8778782" cy="406322"/>
          </a:xfrm>
          <a:prstGeom prst="rect">
            <a:avLst/>
          </a:prstGeom>
        </p:spPr>
        <p:txBody>
          <a:bodyPr anchor="t"/>
          <a:lstStyle>
            <a:lvl1pPr marL="0" indent="0">
              <a:spcBef>
                <a:spcPct val="0"/>
              </a:spcBef>
              <a:buNone/>
              <a:defRPr sz="1400">
                <a:solidFill>
                  <a:schemeClr val="tx1"/>
                </a:solidFill>
                <a:latin typeface="+mj-lt"/>
              </a:defRPr>
            </a:lvl1pPr>
          </a:lstStyle>
          <a:p>
            <a:pPr lvl="0"/>
            <a:r>
              <a:rPr lang="en-US"/>
              <a:t>Click to edit Master text styles</a:t>
            </a:r>
          </a:p>
        </p:txBody>
      </p:sp>
      <p:sp>
        <p:nvSpPr>
          <p:cNvPr id="13" name="Text Placeholder 3">
            <a:extLst>
              <a:ext uri="{FF2B5EF4-FFF2-40B4-BE49-F238E27FC236}">
                <a16:creationId xmlns:a16="http://schemas.microsoft.com/office/drawing/2014/main" id="{FC885C31-00F8-2C8C-ACC7-B0A21820E6E2}"/>
              </a:ext>
            </a:extLst>
          </p:cNvPr>
          <p:cNvSpPr>
            <a:spLocks noGrp="1"/>
          </p:cNvSpPr>
          <p:nvPr>
            <p:ph type="body" sz="quarter" idx="21"/>
          </p:nvPr>
        </p:nvSpPr>
        <p:spPr>
          <a:xfrm>
            <a:off x="1237265" y="4898755"/>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8" name="Text Placeholder 11">
            <a:extLst>
              <a:ext uri="{FF2B5EF4-FFF2-40B4-BE49-F238E27FC236}">
                <a16:creationId xmlns:a16="http://schemas.microsoft.com/office/drawing/2014/main" id="{C801E9AC-93F9-F06B-9038-5F1AAD2E0D8A}"/>
              </a:ext>
            </a:extLst>
          </p:cNvPr>
          <p:cNvSpPr>
            <a:spLocks noGrp="1"/>
          </p:cNvSpPr>
          <p:nvPr>
            <p:ph type="body" sz="quarter" idx="22"/>
          </p:nvPr>
        </p:nvSpPr>
        <p:spPr>
          <a:xfrm>
            <a:off x="1235075" y="3042690"/>
            <a:ext cx="8778782" cy="406323"/>
          </a:xfrm>
          <a:prstGeom prst="rect">
            <a:avLst/>
          </a:prstGeom>
        </p:spPr>
        <p:txBody>
          <a:bodyPr anchor="t"/>
          <a:lstStyle>
            <a:lvl1pPr marL="0" indent="0">
              <a:spcBef>
                <a:spcPct val="0"/>
              </a:spcBef>
              <a:buNone/>
              <a:defRPr lang="en-US" sz="1400" kern="1200" spc="0" baseline="0" smtClean="0">
                <a:solidFill>
                  <a:schemeClr val="tx1"/>
                </a:solidFill>
                <a:latin typeface="+mj-lt"/>
                <a:ea typeface="+mn-ea"/>
                <a:cs typeface="Segoe UI" pitchFamily="34" charset="0"/>
              </a:defRPr>
            </a:lvl1pPr>
          </a:lstStyle>
          <a:p>
            <a:pPr lvl="0"/>
            <a:r>
              <a:rPr lang="en-US"/>
              <a:t>Click to edit Master text styles</a:t>
            </a:r>
          </a:p>
          <a:p>
            <a:pPr lvl="1"/>
            <a:r>
              <a:rPr lang="en-US"/>
              <a:t>Second level</a:t>
            </a:r>
          </a:p>
        </p:txBody>
      </p:sp>
      <p:sp>
        <p:nvSpPr>
          <p:cNvPr id="19" name="Text Placeholder 3">
            <a:extLst>
              <a:ext uri="{FF2B5EF4-FFF2-40B4-BE49-F238E27FC236}">
                <a16:creationId xmlns:a16="http://schemas.microsoft.com/office/drawing/2014/main" id="{3EC43E23-35AD-52A6-0DE8-366F8CC32F9A}"/>
              </a:ext>
            </a:extLst>
          </p:cNvPr>
          <p:cNvSpPr>
            <a:spLocks noGrp="1"/>
          </p:cNvSpPr>
          <p:nvPr>
            <p:ph type="body" sz="quarter" idx="23"/>
          </p:nvPr>
        </p:nvSpPr>
        <p:spPr>
          <a:xfrm>
            <a:off x="1237265" y="3449013"/>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5" name="Rounded Rectangle 3_1">
            <a:extLst>
              <a:ext uri="{FF2B5EF4-FFF2-40B4-BE49-F238E27FC236}">
                <a16:creationId xmlns:a16="http://schemas.microsoft.com/office/drawing/2014/main" id="{3A02D3DF-BCAB-6519-6C0D-54CE13B980C2}"/>
              </a:ext>
            </a:extLst>
          </p:cNvPr>
          <p:cNvSpPr/>
          <p:nvPr userDrawn="1"/>
        </p:nvSpPr>
        <p:spPr>
          <a:xfrm>
            <a:off x="588261" y="1292745"/>
            <a:ext cx="10074975" cy="4749970"/>
          </a:xfrm>
          <a:prstGeom prst="roundRect">
            <a:avLst>
              <a:gd name="adj" fmla="val 6113"/>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ct val="0"/>
              </a:spcAft>
              <a:buClrTx/>
              <a:buSzPct val="90000"/>
              <a:buFontTx/>
              <a:buNone/>
              <a:defRPr/>
            </a:pPr>
            <a:endParaRPr kumimoji="0" lang="en-US" sz="18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grpSp>
        <p:nvGrpSpPr>
          <p:cNvPr id="10" name="Group 9">
            <a:extLst>
              <a:ext uri="{FF2B5EF4-FFF2-40B4-BE49-F238E27FC236}">
                <a16:creationId xmlns:a16="http://schemas.microsoft.com/office/drawing/2014/main" id="{56F42F31-68D5-27B6-5CE9-44BEAABA23C5}"/>
              </a:ext>
              <a:ext uri="{C183D7F6-B498-43B3-948B-1728B52AA6E4}">
                <adec:decorative xmlns:adec="http://schemas.microsoft.com/office/drawing/2017/decorative" val="1"/>
              </a:ext>
            </a:extLst>
          </p:cNvPr>
          <p:cNvGrpSpPr/>
          <p:nvPr userDrawn="1"/>
        </p:nvGrpSpPr>
        <p:grpSpPr>
          <a:xfrm>
            <a:off x="10107938" y="893763"/>
            <a:ext cx="1110600" cy="1110600"/>
            <a:chOff x="5540700" y="2116300"/>
            <a:chExt cx="1110600" cy="1110600"/>
          </a:xfrm>
        </p:grpSpPr>
        <p:sp>
          <p:nvSpPr>
            <p:cNvPr id="11" name="Oval 10">
              <a:extLst>
                <a:ext uri="{FF2B5EF4-FFF2-40B4-BE49-F238E27FC236}">
                  <a16:creationId xmlns:a16="http://schemas.microsoft.com/office/drawing/2014/main" id="{425C87CE-0A0B-D9EC-7EF4-EEA66121366D}"/>
                </a:ext>
              </a:extLst>
            </p:cNvPr>
            <p:cNvSpPr/>
            <p:nvPr/>
          </p:nvSpPr>
          <p:spPr>
            <a:xfrm>
              <a:off x="5540700"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4" name="Picture 13">
              <a:extLst>
                <a:ext uri="{FF2B5EF4-FFF2-40B4-BE49-F238E27FC236}">
                  <a16:creationId xmlns:a16="http://schemas.microsoft.com/office/drawing/2014/main" id="{27752A00-DEB0-A55C-017D-2CB564EE221E}"/>
                </a:ext>
              </a:extLst>
            </p:cNvPr>
            <p:cNvPicPr/>
            <p:nvPr/>
          </p:nvPicPr>
          <p:blipFill>
            <a:blip r:embed="rId2"/>
            <a:stretch>
              <a:fillRect/>
            </a:stretch>
          </p:blipFill>
          <p:spPr>
            <a:xfrm>
              <a:off x="5749602" y="2325202"/>
              <a:ext cx="692796" cy="692796"/>
            </a:xfrm>
            <a:prstGeom prst="rect">
              <a:avLst/>
            </a:prstGeom>
            <a:noFill/>
          </p:spPr>
        </p:pic>
      </p:grpSp>
    </p:spTree>
    <p:extLst>
      <p:ext uri="{BB962C8B-B14F-4D97-AF65-F5344CB8AC3E}">
        <p14:creationId xmlns:p14="http://schemas.microsoft.com/office/powerpoint/2010/main" val="2893943612"/>
      </p:ext>
    </p:extLst>
  </p:cSld>
  <p:clrMapOvr>
    <a:masterClrMapping/>
  </p:clrMapOvr>
  <p:transition>
    <p:fade/>
  </p:transition>
  <p:extLst>
    <p:ext uri="{DCECCB84-F9BA-43D5-87BE-67443E8EF086}">
      <p15:sldGuideLst xmlns:p15="http://schemas.microsoft.com/office/powerpoint/2012/main"/>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cSld name="Resources">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Text Placeholder 3">
            <a:extLst>
              <a:ext uri="{FF2B5EF4-FFF2-40B4-BE49-F238E27FC236}">
                <a16:creationId xmlns:a16="http://schemas.microsoft.com/office/drawing/2014/main" id="{05B49E74-D3F8-9BC9-0A3F-F524E6C5A414}"/>
              </a:ext>
            </a:extLst>
          </p:cNvPr>
          <p:cNvSpPr>
            <a:spLocks noGrp="1"/>
          </p:cNvSpPr>
          <p:nvPr>
            <p:ph type="body" sz="quarter" idx="15"/>
          </p:nvPr>
        </p:nvSpPr>
        <p:spPr>
          <a:xfrm>
            <a:off x="586389" y="1591056"/>
            <a:ext cx="8193024" cy="541687"/>
          </a:xfrm>
          <a:prstGeom prst="rect">
            <a:avLst/>
          </a:prstGeom>
        </p:spPr>
        <p:txBody>
          <a:bodyPr wrap="square">
            <a:spAutoFit/>
          </a:bodyPr>
          <a:lstStyle>
            <a:lvl1pPr marL="0" indent="0">
              <a:buFont typeface="Arial" panose="020B0604020202020204" pitchFamily="34" charset="0"/>
              <a:buNone/>
              <a:defRPr>
                <a:solidFill>
                  <a:schemeClr val="tx1"/>
                </a:solidFill>
                <a:latin typeface="+mj-lt"/>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p:txBody>
      </p:sp>
      <p:sp>
        <p:nvSpPr>
          <p:cNvPr id="8" name="Text Placeholder 3">
            <a:extLst>
              <a:ext uri="{FF2B5EF4-FFF2-40B4-BE49-F238E27FC236}">
                <a16:creationId xmlns:a16="http://schemas.microsoft.com/office/drawing/2014/main" id="{5F055FC1-EF87-C5EC-9545-B346C73ACDA3}"/>
              </a:ext>
            </a:extLst>
          </p:cNvPr>
          <p:cNvSpPr>
            <a:spLocks noGrp="1"/>
          </p:cNvSpPr>
          <p:nvPr>
            <p:ph type="body" sz="quarter" idx="19"/>
          </p:nvPr>
        </p:nvSpPr>
        <p:spPr>
          <a:xfrm>
            <a:off x="586389" y="2081710"/>
            <a:ext cx="8193024" cy="1132618"/>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3">
            <a:extLst>
              <a:ext uri="{FF2B5EF4-FFF2-40B4-BE49-F238E27FC236}">
                <a16:creationId xmlns:a16="http://schemas.microsoft.com/office/drawing/2014/main" id="{5EBA1527-2F4C-29A6-6A08-4FBA5CAE4E7E}"/>
              </a:ext>
            </a:extLst>
          </p:cNvPr>
          <p:cNvSpPr>
            <a:spLocks noGrp="1"/>
          </p:cNvSpPr>
          <p:nvPr>
            <p:ph type="body" sz="quarter" idx="20"/>
          </p:nvPr>
        </p:nvSpPr>
        <p:spPr>
          <a:xfrm>
            <a:off x="586389" y="3587124"/>
            <a:ext cx="8193024" cy="541687"/>
          </a:xfrm>
          <a:prstGeom prst="rect">
            <a:avLst/>
          </a:prstGeom>
        </p:spPr>
        <p:txBody>
          <a:bodyPr wrap="square">
            <a:spAutoFit/>
          </a:bodyPr>
          <a:lstStyle>
            <a:lvl1pPr marL="0" indent="0">
              <a:buFont typeface="Arial" panose="020B0604020202020204" pitchFamily="34" charset="0"/>
              <a:buNone/>
              <a:defRPr>
                <a:solidFill>
                  <a:schemeClr val="tx1"/>
                </a:solidFill>
                <a:latin typeface="+mj-lt"/>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p:txBody>
      </p:sp>
      <p:sp>
        <p:nvSpPr>
          <p:cNvPr id="10" name="Text Placeholder 3">
            <a:extLst>
              <a:ext uri="{FF2B5EF4-FFF2-40B4-BE49-F238E27FC236}">
                <a16:creationId xmlns:a16="http://schemas.microsoft.com/office/drawing/2014/main" id="{3B81DC28-90DC-14C9-6ED7-101D16E58FA0}"/>
              </a:ext>
            </a:extLst>
          </p:cNvPr>
          <p:cNvSpPr>
            <a:spLocks noGrp="1"/>
          </p:cNvSpPr>
          <p:nvPr>
            <p:ph type="body" sz="quarter" idx="21"/>
          </p:nvPr>
        </p:nvSpPr>
        <p:spPr>
          <a:xfrm>
            <a:off x="586389" y="4077778"/>
            <a:ext cx="8193024" cy="1132618"/>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86878280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column_Text_with Subheads-Icon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2407846"/>
            <a:ext cx="3479071" cy="307777"/>
          </a:xfrm>
          <a:prstGeom prst="rect">
            <a:avLst/>
          </a:prstGeo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CF3D4312-BF2B-32E8-5504-BD03D020A7F6}"/>
              </a:ext>
            </a:extLst>
          </p:cNvPr>
          <p:cNvSpPr>
            <a:spLocks noGrp="1"/>
          </p:cNvSpPr>
          <p:nvPr>
            <p:ph type="body" sz="quarter" idx="15"/>
          </p:nvPr>
        </p:nvSpPr>
        <p:spPr>
          <a:xfrm>
            <a:off x="586390" y="3099691"/>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2407846"/>
            <a:ext cx="3479071" cy="307777"/>
          </a:xfrm>
          <a:prstGeom prst="rect">
            <a:avLst/>
          </a:prstGeo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14" name="Text Placeholder 3">
            <a:extLst>
              <a:ext uri="{FF2B5EF4-FFF2-40B4-BE49-F238E27FC236}">
                <a16:creationId xmlns:a16="http://schemas.microsoft.com/office/drawing/2014/main" id="{C8ADB951-618D-18AA-AF3F-A625B8916844}"/>
              </a:ext>
            </a:extLst>
          </p:cNvPr>
          <p:cNvSpPr>
            <a:spLocks noGrp="1"/>
          </p:cNvSpPr>
          <p:nvPr>
            <p:ph type="body" sz="quarter" idx="23"/>
          </p:nvPr>
        </p:nvSpPr>
        <p:spPr>
          <a:xfrm>
            <a:off x="4359737" y="3099691"/>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3" name="Text Placeholder 11">
            <a:extLst>
              <a:ext uri="{FF2B5EF4-FFF2-40B4-BE49-F238E27FC236}">
                <a16:creationId xmlns:a16="http://schemas.microsoft.com/office/drawing/2014/main" id="{4759A57E-BDDC-1596-6959-BA7696DE9B08}"/>
              </a:ext>
            </a:extLst>
          </p:cNvPr>
          <p:cNvSpPr>
            <a:spLocks noGrp="1"/>
          </p:cNvSpPr>
          <p:nvPr>
            <p:ph type="body" sz="quarter" idx="24"/>
          </p:nvPr>
        </p:nvSpPr>
        <p:spPr>
          <a:xfrm>
            <a:off x="8130894" y="2407846"/>
            <a:ext cx="3479071" cy="307777"/>
          </a:xfrm>
          <a:prstGeom prst="rect">
            <a:avLst/>
          </a:prstGeo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4" name="Text Placeholder 3">
            <a:extLst>
              <a:ext uri="{FF2B5EF4-FFF2-40B4-BE49-F238E27FC236}">
                <a16:creationId xmlns:a16="http://schemas.microsoft.com/office/drawing/2014/main" id="{CDA52B45-289B-E4AF-9D79-083305995111}"/>
              </a:ext>
            </a:extLst>
          </p:cNvPr>
          <p:cNvSpPr>
            <a:spLocks noGrp="1"/>
          </p:cNvSpPr>
          <p:nvPr>
            <p:ph type="body" sz="quarter" idx="25"/>
          </p:nvPr>
        </p:nvSpPr>
        <p:spPr>
          <a:xfrm>
            <a:off x="8133084" y="3099691"/>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43607291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8">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4">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guide id="40" pos="609">
          <p15:clr>
            <a:srgbClr val="FBAE40"/>
          </p15:clr>
        </p15:guide>
        <p15:guide id="41" pos="2988">
          <p15:clr>
            <a:srgbClr val="FBAE40"/>
          </p15:clr>
        </p15:guide>
        <p15:guide id="42" pos="5352">
          <p15:clr>
            <a:srgbClr val="FBAE40"/>
          </p15:clr>
        </p15:guide>
        <p15:guide id="43" orient="horz" pos="1085">
          <p15:clr>
            <a:srgbClr val="FBAE40"/>
          </p15:clr>
        </p15:guide>
      </p15:sldGuideLst>
    </p:ext>
  </p:extLst>
</p:sldLayout>
</file>

<file path=ppt/slideLayouts/slideLayout140.xml><?xml version="1.0" encoding="utf-8"?>
<p:sldLayout xmlns:a="http://schemas.openxmlformats.org/drawingml/2006/main" xmlns:r="http://schemas.openxmlformats.org/officeDocument/2006/relationships" xmlns:p="http://schemas.openxmlformats.org/presentationml/2006/main">
  <p:cSld name="Closing slide_with Logo">
    <p:bg>
      <p:bgPr>
        <a:solidFill>
          <a:srgbClr val="E8E6DF"/>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072CE3E-C99E-C188-A13F-A0815FF096D2}"/>
              </a:ext>
            </a:extLst>
          </p:cNvPr>
          <p:cNvSpPr>
            <a:spLocks noGrp="1"/>
          </p:cNvSpPr>
          <p:nvPr>
            <p:ph type="title" hasCustomPrompt="1"/>
          </p:nvPr>
        </p:nvSpPr>
        <p:spPr>
          <a:xfrm>
            <a:off x="588262" y="-612577"/>
            <a:ext cx="8193024" cy="307777"/>
          </a:xfrm>
        </p:spPr>
        <p:txBody>
          <a:bodyPr/>
          <a:lstStyle>
            <a:lvl1pPr>
              <a:defRPr sz="2000" b="0" i="0">
                <a:solidFill>
                  <a:srgbClr val="001F2D"/>
                </a:solidFill>
                <a:latin typeface="+mj-lt"/>
                <a:cs typeface="Segoe UI Semibold" panose="020B0502040204020203" pitchFamily="34" charset="0"/>
              </a:defRPr>
            </a:lvl1pPr>
          </a:lstStyle>
          <a:p>
            <a:r>
              <a:rPr lang="en-US"/>
              <a:t>Final slide with logo</a:t>
            </a:r>
          </a:p>
        </p:txBody>
      </p:sp>
      <p:pic>
        <p:nvPicPr>
          <p:cNvPr id="4" name="MS logo gray - EMF">
            <a:extLst>
              <a:ext uri="{FF2B5EF4-FFF2-40B4-BE49-F238E27FC236}">
                <a16:creationId xmlns:a16="http://schemas.microsoft.com/office/drawing/2014/main" id="{75C323B5-24ED-B625-01A0-193585B7ECC3}"/>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88820485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p:cSld name="Title Slide">
    <p:bg>
      <p:bgPr>
        <a:solidFill>
          <a:srgbClr val="E8E6DF"/>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B334D90-2717-2269-E486-F1900244A628}"/>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0" y="0"/>
            <a:ext cx="12192000" cy="6858000"/>
          </a:xfrm>
          <a:prstGeom prst="rect">
            <a:avLst/>
          </a:prstGeom>
        </p:spPr>
      </p:pic>
      <p:pic>
        <p:nvPicPr>
          <p:cNvPr id="7" name="MS logo gray - EMF" descr="Microsoft logo, gray text version">
            <a:extLst>
              <a:ext uri="{FF2B5EF4-FFF2-40B4-BE49-F238E27FC236}">
                <a16:creationId xmlns:a16="http://schemas.microsoft.com/office/drawing/2014/main" id="{7B930E7F-5B91-31B0-B67D-DB8C41E881CF}"/>
              </a:ext>
            </a:extLst>
          </p:cNvPr>
          <p:cNvPicPr>
            <a:picLocks noChangeAspect="1"/>
          </p:cNvPicPr>
          <p:nvPr/>
        </p:nvPicPr>
        <p:blipFill>
          <a:blip r:embed="rId3"/>
          <a:stretch>
            <a:fillRect/>
          </a:stretch>
        </p:blipFill>
        <p:spPr bwMode="black">
          <a:xfrm>
            <a:off x="584200" y="585788"/>
            <a:ext cx="1366440" cy="292608"/>
          </a:xfrm>
          <a:prstGeom prst="rect">
            <a:avLst/>
          </a:prstGeom>
        </p:spPr>
      </p:pic>
      <p:sp>
        <p:nvSpPr>
          <p:cNvPr id="3" name="Title 1">
            <a:extLst>
              <a:ext uri="{FF2B5EF4-FFF2-40B4-BE49-F238E27FC236}">
                <a16:creationId xmlns:a16="http://schemas.microsoft.com/office/drawing/2014/main" id="{3E21C31D-925C-53B5-2E40-C54FF245B41E}"/>
              </a:ext>
            </a:extLst>
          </p:cNvPr>
          <p:cNvSpPr>
            <a:spLocks noGrp="1"/>
          </p:cNvSpPr>
          <p:nvPr>
            <p:ph type="title" hasCustomPrompt="1"/>
          </p:nvPr>
        </p:nvSpPr>
        <p:spPr>
          <a:xfrm>
            <a:off x="569912" y="3429000"/>
            <a:ext cx="5686955" cy="1231106"/>
          </a:xfrm>
          <a:noFill/>
        </p:spPr>
        <p:txBody>
          <a:bodyPr wrap="square" lIns="0" tIns="0" rIns="0" bIns="0" anchor="b" anchorCtr="0">
            <a:spAutoFit/>
          </a:bodyPr>
          <a:lstStyle>
            <a:lvl1pPr>
              <a:defRPr sz="4000" b="0" i="0" spc="-50" baseline="0">
                <a:solidFill>
                  <a:schemeClr val="tx1"/>
                </a:solidFill>
                <a:latin typeface="+mn-lt"/>
                <a:cs typeface="Segoe UI" pitchFamily="34" charset="0"/>
              </a:defRPr>
            </a:lvl1pPr>
          </a:lstStyle>
          <a:p>
            <a:r>
              <a:rPr lang="en-US"/>
              <a:t>Event name or </a:t>
            </a:r>
            <a:br>
              <a:rPr lang="en-US"/>
            </a:br>
            <a:r>
              <a:rPr lang="en-US"/>
              <a:t>presentation title </a:t>
            </a:r>
          </a:p>
        </p:txBody>
      </p:sp>
      <p:sp>
        <p:nvSpPr>
          <p:cNvPr id="6" name="Text Placeholder 4">
            <a:extLst>
              <a:ext uri="{FF2B5EF4-FFF2-40B4-BE49-F238E27FC236}">
                <a16:creationId xmlns:a16="http://schemas.microsoft.com/office/drawing/2014/main" id="{1DDA2A08-4E66-0E3E-D138-C376487FF5F2}"/>
              </a:ext>
            </a:extLst>
          </p:cNvPr>
          <p:cNvSpPr>
            <a:spLocks noGrp="1"/>
          </p:cNvSpPr>
          <p:nvPr>
            <p:ph type="body" sz="quarter" idx="13" hasCustomPrompt="1"/>
          </p:nvPr>
        </p:nvSpPr>
        <p:spPr>
          <a:xfrm>
            <a:off x="4756150" y="6446520"/>
            <a:ext cx="1645920" cy="153888"/>
          </a:xfrm>
          <a:prstGeom prst="rect">
            <a:avLst/>
          </a:prstGeom>
          <a:noFill/>
        </p:spPr>
        <p:txBody>
          <a:bodyPr wrap="square" lIns="0" tIns="0" rIns="0" bIns="0">
            <a:spAutoFit/>
          </a:bodyPr>
          <a:lstStyle>
            <a:lvl1pPr marL="0" indent="0">
              <a:spcBef>
                <a:spcPct val="0"/>
              </a:spcBef>
              <a:buNone/>
              <a:defRPr sz="1000" spc="0" baseline="0">
                <a:solidFill>
                  <a:schemeClr val="tx1"/>
                </a:solidFill>
                <a:latin typeface="+mn-lt"/>
                <a:cs typeface="Segoe UI" pitchFamily="34" charset="0"/>
              </a:defRPr>
            </a:lvl1pPr>
          </a:lstStyle>
          <a:p>
            <a:pPr lvl="0"/>
            <a:r>
              <a:rPr lang="en-US"/>
              <a:t>Date</a:t>
            </a:r>
          </a:p>
        </p:txBody>
      </p:sp>
      <p:sp>
        <p:nvSpPr>
          <p:cNvPr id="2" name="Footer Placeholder 2">
            <a:extLst>
              <a:ext uri="{FF2B5EF4-FFF2-40B4-BE49-F238E27FC236}">
                <a16:creationId xmlns:a16="http://schemas.microsoft.com/office/drawing/2014/main" id="{85BED6C2-A7E0-FF4A-9938-5E97C08B8C9F}"/>
              </a:ext>
            </a:extLst>
          </p:cNvPr>
          <p:cNvSpPr txBox="1"/>
          <p:nvPr/>
        </p:nvSpPr>
        <p:spPr>
          <a:xfrm>
            <a:off x="579438"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a:solidFill>
                  <a:srgbClr val="000000"/>
                </a:solidFill>
                <a:effectLst/>
                <a:latin typeface="Segoe UI"/>
                <a:ea typeface="Segoe UI"/>
                <a:cs typeface="Segoe UI"/>
              </a:rPr>
              <a:t>© Copyright Microsoft Corporation.Todos los derechos reservados.</a:t>
            </a:r>
          </a:p>
        </p:txBody>
      </p:sp>
      <p:pic>
        <p:nvPicPr>
          <p:cNvPr id="4" name="Picture 3">
            <a:extLst>
              <a:ext uri="{FF2B5EF4-FFF2-40B4-BE49-F238E27FC236}">
                <a16:creationId xmlns:a16="http://schemas.microsoft.com/office/drawing/2014/main" id="{085E1B56-F9C9-B488-1A75-B31A08FE979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5" name="MS logo gray - EMF" descr="Microsoft logo, gray text version">
            <a:extLst>
              <a:ext uri="{FF2B5EF4-FFF2-40B4-BE49-F238E27FC236}">
                <a16:creationId xmlns:a16="http://schemas.microsoft.com/office/drawing/2014/main" id="{401A973D-9CBC-4323-336D-FA664A7B454C}"/>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8" name="Footer Placeholder 2">
            <a:extLst>
              <a:ext uri="{FF2B5EF4-FFF2-40B4-BE49-F238E27FC236}">
                <a16:creationId xmlns:a16="http://schemas.microsoft.com/office/drawing/2014/main" id="{3C56F89B-6D5D-D992-614F-0FFADEEEEAA6}"/>
              </a:ext>
            </a:extLst>
          </p:cNvPr>
          <p:cNvSpPr txBox="1"/>
          <p:nvPr userDrawn="1"/>
        </p:nvSpPr>
        <p:spPr>
          <a:xfrm>
            <a:off x="579438"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spTree>
    <p:extLst>
      <p:ext uri="{BB962C8B-B14F-4D97-AF65-F5344CB8AC3E}">
        <p14:creationId xmlns:p14="http://schemas.microsoft.com/office/powerpoint/2010/main" val="24868084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p:cSld name="Section slide">
    <p:bg>
      <p:bgPr>
        <a:solidFill>
          <a:srgbClr val="E8E6DF"/>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BD1096F-1307-5006-527D-D3AF4C75C5EF}"/>
              </a:ext>
              <a:ext uri="{C183D7F6-B498-43B3-948B-1728B52AA6E4}">
                <adec:decorative xmlns:adec="http://schemas.microsoft.com/office/drawing/2017/decorative" val="1"/>
              </a:ext>
            </a:extLst>
          </p:cNvPr>
          <p:cNvPicPr>
            <a:picLocks noChangeAspect="1"/>
          </p:cNvPicPr>
          <p:nvPr/>
        </p:nvPicPr>
        <p:blipFill>
          <a:blip r:embed="rId2"/>
          <a:srcRect r="19824"/>
          <a:stretch>
            <a:fillRect/>
          </a:stretch>
        </p:blipFill>
        <p:spPr>
          <a:xfrm>
            <a:off x="2417010" y="0"/>
            <a:ext cx="9774990" cy="6858000"/>
          </a:xfrm>
          <a:prstGeom prst="rect">
            <a:avLst/>
          </a:prstGeom>
        </p:spPr>
      </p:pic>
      <p:sp>
        <p:nvSpPr>
          <p:cNvPr id="3" name="Title 1">
            <a:extLst>
              <a:ext uri="{FF2B5EF4-FFF2-40B4-BE49-F238E27FC236}">
                <a16:creationId xmlns:a16="http://schemas.microsoft.com/office/drawing/2014/main" id="{12D19AFB-6939-2FBA-48C9-66A2961406A7}"/>
              </a:ext>
            </a:extLst>
          </p:cNvPr>
          <p:cNvSpPr>
            <a:spLocks noGrp="1"/>
          </p:cNvSpPr>
          <p:nvPr>
            <p:ph type="title" hasCustomPrompt="1"/>
          </p:nvPr>
        </p:nvSpPr>
        <p:spPr>
          <a:xfrm>
            <a:off x="569911" y="3384610"/>
            <a:ext cx="6345239" cy="615553"/>
          </a:xfrm>
          <a:noFill/>
        </p:spPr>
        <p:txBody>
          <a:bodyPr wrap="square" lIns="0" tIns="0" rIns="0" bIns="0" anchor="b" anchorCtr="0">
            <a:spAutoFit/>
          </a:bodyPr>
          <a:lstStyle>
            <a:lvl1pPr>
              <a:defRPr sz="4000" b="0" i="0" spc="-50" baseline="0">
                <a:solidFill>
                  <a:schemeClr val="tx1"/>
                </a:solidFill>
                <a:latin typeface="+mn-lt"/>
                <a:cs typeface="Segoe UI" pitchFamily="34" charset="0"/>
              </a:defRPr>
            </a:lvl1pPr>
          </a:lstStyle>
          <a:p>
            <a:r>
              <a:rPr lang="en-US"/>
              <a:t>Section divider title</a:t>
            </a:r>
          </a:p>
        </p:txBody>
      </p:sp>
      <p:pic>
        <p:nvPicPr>
          <p:cNvPr id="4" name="Picture 3">
            <a:extLst>
              <a:ext uri="{FF2B5EF4-FFF2-40B4-BE49-F238E27FC236}">
                <a16:creationId xmlns:a16="http://schemas.microsoft.com/office/drawing/2014/main" id="{A32B2EE6-0BB7-6408-DDC8-BBFA37AEDF31}"/>
              </a:ext>
              <a:ext uri="{C183D7F6-B498-43B3-948B-1728B52AA6E4}">
                <adec:decorative xmlns:adec="http://schemas.microsoft.com/office/drawing/2017/decorative" val="1"/>
              </a:ext>
            </a:extLst>
          </p:cNvPr>
          <p:cNvPicPr>
            <a:picLocks noChangeAspect="1"/>
          </p:cNvPicPr>
          <p:nvPr userDrawn="1"/>
        </p:nvPicPr>
        <p:blipFill>
          <a:blip r:embed="rId2"/>
          <a:srcRect r="19824"/>
          <a:stretch>
            <a:fillRect/>
          </a:stretch>
        </p:blipFill>
        <p:spPr>
          <a:xfrm>
            <a:off x="2417010" y="0"/>
            <a:ext cx="9774990" cy="6858000"/>
          </a:xfrm>
          <a:prstGeom prst="rect">
            <a:avLst/>
          </a:prstGeom>
        </p:spPr>
      </p:pic>
    </p:spTree>
    <p:extLst>
      <p:ext uri="{BB962C8B-B14F-4D97-AF65-F5344CB8AC3E}">
        <p14:creationId xmlns:p14="http://schemas.microsoft.com/office/powerpoint/2010/main" val="39534235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450">
          <p15:clr>
            <a:srgbClr val="FBAE40"/>
          </p15:clr>
        </p15:guide>
        <p15:guide id="2" orient="horz" pos="2647">
          <p15:clr>
            <a:srgbClr val="FBAE40"/>
          </p15:clr>
        </p15:guide>
      </p15:sldGuideLst>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p:cSld name="Agenda_1-column">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hasCustomPrompt="1"/>
          </p:nvPr>
        </p:nvSpPr>
        <p:spPr>
          <a:xfrm>
            <a:off x="588262" y="585216"/>
            <a:ext cx="8193024" cy="492443"/>
          </a:xfrm>
        </p:spPr>
        <p:txBody>
          <a:bodyPr/>
          <a:lstStyle>
            <a:lvl1pPr>
              <a:defRPr sz="3200" b="0" i="0">
                <a:solidFill>
                  <a:schemeClr val="tx1"/>
                </a:solidFill>
                <a:latin typeface="+mj-lt"/>
                <a:cs typeface="Segoe UI Semibold" panose="020B0502040204020203" pitchFamily="34" charset="0"/>
              </a:defRPr>
            </a:lvl1pPr>
          </a:lstStyle>
          <a:p>
            <a:r>
              <a:rPr lang="en-US"/>
              <a:t>Agenda</a:t>
            </a:r>
          </a:p>
        </p:txBody>
      </p:sp>
      <p:cxnSp>
        <p:nvCxnSpPr>
          <p:cNvPr id="4" name="Straight Connector 3">
            <a:extLst>
              <a:ext uri="{FF2B5EF4-FFF2-40B4-BE49-F238E27FC236}">
                <a16:creationId xmlns:a16="http://schemas.microsoft.com/office/drawing/2014/main" id="{BDAB8950-CE1F-05A6-2114-49B53E68C30F}"/>
              </a:ext>
              <a:ext uri="{C183D7F6-B498-43B3-948B-1728B52AA6E4}">
                <adec:decorative xmlns:adec="http://schemas.microsoft.com/office/drawing/2017/decorative" val="1"/>
              </a:ext>
            </a:extLst>
          </p:cNvPr>
          <p:cNvCxnSpPr/>
          <p:nvPr/>
        </p:nvCxnSpPr>
        <p:spPr>
          <a:xfrm>
            <a:off x="585216" y="1289050"/>
            <a:ext cx="3182112" cy="0"/>
          </a:xfrm>
          <a:prstGeom prst="line">
            <a:avLst/>
          </a:prstGeom>
          <a:ln w="76200" cap="rnd">
            <a:gradFill>
              <a:gsLst>
                <a:gs pos="0">
                  <a:schemeClr val="accent3"/>
                </a:gs>
                <a:gs pos="97531">
                  <a:srgbClr val="8DC8E8"/>
                </a:gs>
                <a:gs pos="48000">
                  <a:schemeClr val="accent2"/>
                </a:gs>
                <a:gs pos="22000">
                  <a:srgbClr val="F4364C"/>
                </a:gs>
              </a:gsLst>
              <a:lin ang="3900000" scaled="0"/>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3">
            <a:extLst>
              <a:ext uri="{FF2B5EF4-FFF2-40B4-BE49-F238E27FC236}">
                <a16:creationId xmlns:a16="http://schemas.microsoft.com/office/drawing/2014/main" id="{CAC2502E-5D9F-F851-3464-EDB3AAD612FA}"/>
              </a:ext>
            </a:extLst>
          </p:cNvPr>
          <p:cNvSpPr>
            <a:spLocks noGrp="1"/>
          </p:cNvSpPr>
          <p:nvPr>
            <p:ph type="body" sz="quarter" idx="15"/>
          </p:nvPr>
        </p:nvSpPr>
        <p:spPr>
          <a:xfrm>
            <a:off x="586389" y="1818177"/>
            <a:ext cx="5033361" cy="343171"/>
          </a:xfrm>
          <a:prstGeom prst="rect">
            <a:avLst/>
          </a:prstGeom>
        </p:spPr>
        <p:txBody>
          <a:bodyPr wrap="square">
            <a:spAutoFit/>
          </a:bodyPr>
          <a:lstStyle>
            <a:lvl1pPr marL="215900" indent="-215900">
              <a:lnSpc>
                <a:spcPct val="100000"/>
              </a:lnSpc>
              <a:spcBef>
                <a:spcPct val="0"/>
              </a:spcBef>
              <a:spcAft>
                <a:spcPts val="1200"/>
              </a:spcAft>
              <a:buFont typeface="Arial" panose="020B0604020202020204" pitchFamily="34" charset="0"/>
              <a:buChar char="•"/>
              <a:defRPr sz="2200">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cxnSp>
        <p:nvCxnSpPr>
          <p:cNvPr id="5" name="Straight Connector 4">
            <a:extLst>
              <a:ext uri="{FF2B5EF4-FFF2-40B4-BE49-F238E27FC236}">
                <a16:creationId xmlns:a16="http://schemas.microsoft.com/office/drawing/2014/main" id="{74F4FD36-F7EA-23A7-89A8-9DFE0A7AA783}"/>
              </a:ext>
              <a:ext uri="{C183D7F6-B498-43B3-948B-1728B52AA6E4}">
                <adec:decorative xmlns:adec="http://schemas.microsoft.com/office/drawing/2017/decorative" val="1"/>
              </a:ext>
            </a:extLst>
          </p:cNvPr>
          <p:cNvCxnSpPr/>
          <p:nvPr userDrawn="1"/>
        </p:nvCxnSpPr>
        <p:spPr>
          <a:xfrm>
            <a:off x="585216" y="1289050"/>
            <a:ext cx="3182112" cy="0"/>
          </a:xfrm>
          <a:prstGeom prst="line">
            <a:avLst/>
          </a:prstGeom>
          <a:ln w="76200" cap="rnd">
            <a:gradFill>
              <a:gsLst>
                <a:gs pos="0">
                  <a:schemeClr val="accent3"/>
                </a:gs>
                <a:gs pos="97531">
                  <a:srgbClr val="8DC8E8"/>
                </a:gs>
                <a:gs pos="48000">
                  <a:schemeClr val="accent2"/>
                </a:gs>
                <a:gs pos="22000">
                  <a:srgbClr val="F4364C"/>
                </a:gs>
              </a:gsLst>
              <a:lin ang="3900000" scaled="0"/>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072244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12">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2">
          <p15:clr>
            <a:srgbClr val="954F72"/>
          </p15:clr>
        </p15:guide>
        <p15:guide id="40" pos="3840">
          <p15:clr>
            <a:srgbClr val="FBAE4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p:cSld name="3_Agenda_2-column">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hasCustomPrompt="1"/>
          </p:nvPr>
        </p:nvSpPr>
        <p:spPr>
          <a:xfrm>
            <a:off x="588262" y="585216"/>
            <a:ext cx="8193024" cy="492443"/>
          </a:xfrm>
        </p:spPr>
        <p:txBody>
          <a:bodyPr/>
          <a:lstStyle>
            <a:lvl1pPr>
              <a:defRPr sz="3200" b="0" i="0">
                <a:solidFill>
                  <a:schemeClr val="tx1"/>
                </a:solidFill>
                <a:latin typeface="+mj-lt"/>
                <a:cs typeface="Segoe UI Semibold" panose="020B0502040204020203" pitchFamily="34" charset="0"/>
              </a:defRPr>
            </a:lvl1pPr>
          </a:lstStyle>
          <a:p>
            <a:r>
              <a:rPr lang="en-US"/>
              <a:t>Agenda</a:t>
            </a:r>
          </a:p>
        </p:txBody>
      </p:sp>
      <p:cxnSp>
        <p:nvCxnSpPr>
          <p:cNvPr id="4" name="Straight Connector 3">
            <a:extLst>
              <a:ext uri="{FF2B5EF4-FFF2-40B4-BE49-F238E27FC236}">
                <a16:creationId xmlns:a16="http://schemas.microsoft.com/office/drawing/2014/main" id="{F340DCC4-9FA9-09C4-BB96-6B9979AA256C}"/>
              </a:ext>
              <a:ext uri="{C183D7F6-B498-43B3-948B-1728B52AA6E4}">
                <adec:decorative xmlns:adec="http://schemas.microsoft.com/office/drawing/2017/decorative" val="1"/>
              </a:ext>
            </a:extLst>
          </p:cNvPr>
          <p:cNvCxnSpPr/>
          <p:nvPr/>
        </p:nvCxnSpPr>
        <p:spPr>
          <a:xfrm>
            <a:off x="585216" y="1289050"/>
            <a:ext cx="3182112" cy="0"/>
          </a:xfrm>
          <a:prstGeom prst="line">
            <a:avLst/>
          </a:prstGeom>
          <a:ln w="76200" cap="rnd">
            <a:gradFill>
              <a:gsLst>
                <a:gs pos="0">
                  <a:schemeClr val="accent3"/>
                </a:gs>
                <a:gs pos="97531">
                  <a:srgbClr val="8DC8E8"/>
                </a:gs>
                <a:gs pos="48000">
                  <a:schemeClr val="accent2"/>
                </a:gs>
                <a:gs pos="22000">
                  <a:srgbClr val="F4364C"/>
                </a:gs>
              </a:gsLst>
              <a:lin ang="3900000" scaled="0"/>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3">
            <a:extLst>
              <a:ext uri="{FF2B5EF4-FFF2-40B4-BE49-F238E27FC236}">
                <a16:creationId xmlns:a16="http://schemas.microsoft.com/office/drawing/2014/main" id="{4D82F77F-F413-CFB2-A490-42936771DAD7}"/>
              </a:ext>
            </a:extLst>
          </p:cNvPr>
          <p:cNvSpPr>
            <a:spLocks noGrp="1"/>
          </p:cNvSpPr>
          <p:nvPr>
            <p:ph type="body" sz="quarter" idx="17"/>
          </p:nvPr>
        </p:nvSpPr>
        <p:spPr>
          <a:xfrm>
            <a:off x="586389" y="1818177"/>
            <a:ext cx="4719695" cy="338554"/>
          </a:xfrm>
          <a:prstGeom prst="rect">
            <a:avLst/>
          </a:prstGeom>
        </p:spPr>
        <p:txBody>
          <a:bodyPr vert="horz" wrap="square" lIns="0" tIns="0" rIns="0" bIns="0" rtlCol="0">
            <a:spAutoFit/>
          </a:bodyPr>
          <a:lstStyle>
            <a:lvl1pPr>
              <a:defRPr lang="en-US" sz="2200"/>
            </a:lvl1pPr>
          </a:lstStyle>
          <a:p>
            <a:pPr marL="215900" lvl="0" indent="-215900">
              <a:spcBef>
                <a:spcPct val="0"/>
              </a:spcBef>
              <a:spcAft>
                <a:spcPts val="1200"/>
              </a:spcAft>
            </a:pPr>
            <a:r>
              <a:rPr lang="en-US"/>
              <a:t>Click to edit Master text styles</a:t>
            </a:r>
          </a:p>
        </p:txBody>
      </p:sp>
      <p:sp>
        <p:nvSpPr>
          <p:cNvPr id="6" name="Text Placeholder 3">
            <a:extLst>
              <a:ext uri="{FF2B5EF4-FFF2-40B4-BE49-F238E27FC236}">
                <a16:creationId xmlns:a16="http://schemas.microsoft.com/office/drawing/2014/main" id="{6F9FBD2C-38D6-C1BF-620A-300B1F4C5CF2}"/>
              </a:ext>
            </a:extLst>
          </p:cNvPr>
          <p:cNvSpPr>
            <a:spLocks noGrp="1"/>
          </p:cNvSpPr>
          <p:nvPr>
            <p:ph type="body" sz="quarter" idx="18"/>
          </p:nvPr>
        </p:nvSpPr>
        <p:spPr>
          <a:xfrm>
            <a:off x="6891338" y="1818177"/>
            <a:ext cx="4719695" cy="338554"/>
          </a:xfrm>
          <a:prstGeom prst="rect">
            <a:avLst/>
          </a:prstGeom>
        </p:spPr>
        <p:txBody>
          <a:bodyPr vert="horz" wrap="square" lIns="0" tIns="0" rIns="0" bIns="0" rtlCol="0">
            <a:spAutoFit/>
          </a:bodyPr>
          <a:lstStyle>
            <a:lvl1pPr>
              <a:defRPr lang="en-US" sz="2200"/>
            </a:lvl1pPr>
          </a:lstStyle>
          <a:p>
            <a:pPr marL="215900" lvl="0" indent="-215900">
              <a:spcBef>
                <a:spcPct val="0"/>
              </a:spcBef>
              <a:spcAft>
                <a:spcPts val="1200"/>
              </a:spcAft>
            </a:pPr>
            <a:r>
              <a:rPr lang="en-US"/>
              <a:t>Click to edit Master text styles</a:t>
            </a:r>
          </a:p>
        </p:txBody>
      </p:sp>
    </p:spTree>
    <p:extLst>
      <p:ext uri="{BB962C8B-B14F-4D97-AF65-F5344CB8AC3E}">
        <p14:creationId xmlns:p14="http://schemas.microsoft.com/office/powerpoint/2010/main" val="381580974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12">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2">
          <p15:clr>
            <a:srgbClr val="954F72"/>
          </p15:clr>
        </p15:guide>
      </p15:sldGuideLst>
    </p:ext>
  </p:extLs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p:cSld name="Presenter-BIo">
    <p:bg>
      <p:bgPr>
        <a:solidFill>
          <a:srgbClr val="E8E6DF"/>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AA94852-62BE-D975-5820-B3227B110B53}"/>
              </a:ext>
            </a:extLst>
          </p:cNvPr>
          <p:cNvSpPr/>
          <p:nvPr/>
        </p:nvSpPr>
        <p:spPr bwMode="auto">
          <a:xfrm>
            <a:off x="1" y="0"/>
            <a:ext cx="7036066" cy="6858000"/>
          </a:xfrm>
          <a:prstGeom prst="rect">
            <a:avLst/>
          </a:prstGeom>
          <a:solidFill>
            <a:srgbClr val="F4F3F5"/>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defRPr/>
            </a:pPr>
            <a:endParaRPr kumimoji="0" lang="en-US" sz="2000" b="0" i="0" u="none" strike="noStrike" kern="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5749038"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D63B5AFD-1A0C-9C6A-B579-7F4B7918234D}"/>
              </a:ext>
            </a:extLst>
          </p:cNvPr>
          <p:cNvSpPr>
            <a:spLocks noGrp="1"/>
          </p:cNvSpPr>
          <p:nvPr>
            <p:ph type="pic" sz="quarter" idx="19"/>
          </p:nvPr>
        </p:nvSpPr>
        <p:spPr bwMode="ltGray">
          <a:xfrm>
            <a:off x="7554590" y="3833734"/>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itchFamily="34" charset="0"/>
              </a:defRPr>
            </a:lvl1pPr>
          </a:lstStyle>
          <a:p>
            <a:r>
              <a:rPr lang="en-US"/>
              <a:t>Click icon to add picture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78B296A1-E2FF-6AD0-056E-6FFA0EA08B6A}"/>
              </a:ext>
            </a:extLst>
          </p:cNvPr>
          <p:cNvSpPr>
            <a:spLocks noGrp="1"/>
          </p:cNvSpPr>
          <p:nvPr>
            <p:ph type="pic" sz="quarter" idx="30"/>
          </p:nvPr>
        </p:nvSpPr>
        <p:spPr bwMode="ltGray">
          <a:xfrm>
            <a:off x="10568728" y="3833734"/>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itchFamily="34" charset="0"/>
              </a:defRPr>
            </a:lvl1pPr>
          </a:lstStyle>
          <a:p>
            <a:r>
              <a:rPr lang="en-US"/>
              <a:t>Click icon to add picture</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D58F4ACC-A223-94FA-AF57-8B62501B059F}"/>
              </a:ext>
            </a:extLst>
          </p:cNvPr>
          <p:cNvSpPr>
            <a:spLocks noGrp="1"/>
          </p:cNvSpPr>
          <p:nvPr>
            <p:ph type="pic" sz="quarter" idx="31"/>
          </p:nvPr>
        </p:nvSpPr>
        <p:spPr bwMode="ltGray">
          <a:xfrm>
            <a:off x="9061659" y="3833734"/>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itchFamily="34" charset="0"/>
              </a:defRPr>
            </a:lvl1pPr>
          </a:lstStyle>
          <a:p>
            <a:r>
              <a:rPr lang="en-US"/>
              <a:t>Click icon to add picture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88133D48-744E-F029-079E-2E16C2809895}"/>
              </a:ext>
            </a:extLst>
          </p:cNvPr>
          <p:cNvSpPr>
            <a:spLocks noGrp="1"/>
          </p:cNvSpPr>
          <p:nvPr>
            <p:ph type="pic" sz="quarter" idx="32"/>
          </p:nvPr>
        </p:nvSpPr>
        <p:spPr bwMode="ltGray">
          <a:xfrm>
            <a:off x="7554590" y="5199190"/>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itchFamily="34" charset="0"/>
              </a:defRPr>
            </a:lvl1pPr>
          </a:lstStyle>
          <a:p>
            <a:r>
              <a:rPr lang="en-US"/>
              <a:t>Click icon to add picture</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09D3DDE-EAFB-B57D-9147-8827F7743E1A}"/>
              </a:ext>
            </a:extLst>
          </p:cNvPr>
          <p:cNvSpPr>
            <a:spLocks noGrp="1"/>
          </p:cNvSpPr>
          <p:nvPr>
            <p:ph type="pic" sz="quarter" idx="33"/>
          </p:nvPr>
        </p:nvSpPr>
        <p:spPr bwMode="ltGray">
          <a:xfrm>
            <a:off x="10568728" y="5199190"/>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itchFamily="34" charset="0"/>
              </a:defRPr>
            </a:lvl1pPr>
          </a:lstStyle>
          <a:p>
            <a:r>
              <a:rPr lang="en-US"/>
              <a:t>Click icon to add picture</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DFDB12BE-8B16-4DC3-C014-945C54E8CD7D}"/>
              </a:ext>
            </a:extLst>
          </p:cNvPr>
          <p:cNvSpPr>
            <a:spLocks noGrp="1"/>
          </p:cNvSpPr>
          <p:nvPr>
            <p:ph type="pic" sz="quarter" idx="34"/>
          </p:nvPr>
        </p:nvSpPr>
        <p:spPr bwMode="ltGray">
          <a:xfrm>
            <a:off x="9061659" y="5199190"/>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itchFamily="34" charset="0"/>
              </a:defRPr>
            </a:lvl1pPr>
          </a:lstStyle>
          <a:p>
            <a:r>
              <a:rPr lang="en-US"/>
              <a:t>Click icon to add picture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50375802-7BB3-7A20-1210-E5FEEE1A56F8}"/>
              </a:ext>
            </a:extLst>
          </p:cNvPr>
          <p:cNvSpPr>
            <a:spLocks noGrp="1"/>
          </p:cNvSpPr>
          <p:nvPr>
            <p:ph type="pic" sz="quarter" idx="14" hasCustomPrompt="1"/>
          </p:nvPr>
        </p:nvSpPr>
        <p:spPr bwMode="ltGray">
          <a:xfrm>
            <a:off x="8165231" y="457200"/>
            <a:ext cx="2849035" cy="2874212"/>
          </a:xfrm>
          <a:prstGeom prst="roundRect">
            <a:avLst>
              <a:gd name="adj" fmla="val 21738"/>
            </a:avLst>
          </a:prstGeom>
          <a:blipFill>
            <a:blip r:embed="rId2"/>
            <a:stretch>
              <a:fillRect/>
            </a:stretch>
          </a:blipFill>
          <a:effectLst>
            <a:outerShdw blurRad="314198" dist="111760" dir="8040000" algn="ctr" rotWithShape="0">
              <a:schemeClr val="tx1">
                <a:alpha val="22000"/>
              </a:schemeClr>
            </a:outerShdw>
          </a:effectLst>
        </p:spPr>
        <p:txBody>
          <a:bodyPr lIns="0" tIns="0" rIns="0" bIns="1005840" anchor="ctr" anchorCtr="0">
            <a:noAutofit/>
          </a:bodyPr>
          <a:lstStyle>
            <a:lvl1pPr marL="0" indent="0" algn="ctr">
              <a:lnSpc>
                <a:spcPct val="100000"/>
              </a:lnSpc>
              <a:buNone/>
              <a:defRPr sz="640" b="1">
                <a:solidFill>
                  <a:srgbClr val="000000"/>
                </a:solidFill>
                <a:latin typeface="+mn-lt"/>
                <a:cs typeface="Segoe UI" pitchFamily="34" charset="0"/>
              </a:defRPr>
            </a:lvl1pPr>
          </a:lstStyle>
          <a:p>
            <a:r>
              <a:rPr lang="en-US"/>
              <a:t>Click icon to </a:t>
            </a:r>
            <a:br>
              <a:rPr lang="en-US"/>
            </a:br>
            <a:r>
              <a:rPr lang="en-US"/>
              <a:t>add your picture here</a:t>
            </a:r>
          </a:p>
        </p:txBody>
      </p:sp>
      <p:sp>
        <p:nvSpPr>
          <p:cNvPr id="7" name="Footer Placeholder 2">
            <a:extLst>
              <a:ext uri="{FF2B5EF4-FFF2-40B4-BE49-F238E27FC236}">
                <a16:creationId xmlns:a16="http://schemas.microsoft.com/office/drawing/2014/main" id="{FEE9CA35-7E2C-1B90-FD18-D2DBFD0DA24A}"/>
              </a:ext>
            </a:extLst>
          </p:cNvPr>
          <p:cNvSpPr txBox="1"/>
          <p:nvPr/>
        </p:nvSpPr>
        <p:spPr>
          <a:xfrm>
            <a:off x="579438"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spTree>
    <p:extLst>
      <p:ext uri="{BB962C8B-B14F-4D97-AF65-F5344CB8AC3E}">
        <p14:creationId xmlns:p14="http://schemas.microsoft.com/office/powerpoint/2010/main" val="4127923318"/>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p:cSld name="Attendee-Intro">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1" y="585216"/>
            <a:ext cx="4710689" cy="984885"/>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pic>
        <p:nvPicPr>
          <p:cNvPr id="5" name="Picture Placeholder 8" descr="Remote attendees participating in a Microsoft Teams Room (MTR) meeting while people in the conference room are viewing attendees in Gallery View on the front of room monitors​. ">
            <a:extLst>
              <a:ext uri="{FF2B5EF4-FFF2-40B4-BE49-F238E27FC236}">
                <a16:creationId xmlns:a16="http://schemas.microsoft.com/office/drawing/2014/main" id="{52246ABC-CD2B-AD84-9C67-DFE64BEAE93C}"/>
              </a:ext>
            </a:extLst>
          </p:cNvPr>
          <p:cNvPicPr>
            <a:picLocks noChangeAspect="1"/>
          </p:cNvPicPr>
          <p:nvPr/>
        </p:nvPicPr>
        <p:blipFill>
          <a:blip r:embed="rId2" cstate="email">
            <a:extLst>
              <a:ext uri="{28A0092B-C50C-407E-A947-70E740481C1C}">
                <a14:useLocalDpi xmlns:a14="http://schemas.microsoft.com/office/drawing/2010/main"/>
              </a:ext>
            </a:extLst>
          </a:blip>
          <a:srcRect/>
          <a:stretch>
            <a:fillRect/>
          </a:stretch>
        </p:blipFill>
        <p:spPr>
          <a:xfrm>
            <a:off x="6096000" y="0"/>
            <a:ext cx="6096000" cy="6858000"/>
          </a:xfrm>
          <a:prstGeom prst="rect">
            <a:avLst/>
          </a:prstGeom>
        </p:spPr>
      </p:pic>
    </p:spTree>
    <p:extLst>
      <p:ext uri="{BB962C8B-B14F-4D97-AF65-F5344CB8AC3E}">
        <p14:creationId xmlns:p14="http://schemas.microsoft.com/office/powerpoint/2010/main" val="264061506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6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68">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p:cSld name="Summary page_Big headline_Learn">
    <p:bg>
      <p:bgPr>
        <a:solidFill>
          <a:srgbClr val="E8E6DF"/>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1361096-DA6C-ED52-FA05-5031C6CAB2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itle 4">
            <a:extLst>
              <a:ext uri="{FF2B5EF4-FFF2-40B4-BE49-F238E27FC236}">
                <a16:creationId xmlns:a16="http://schemas.microsoft.com/office/drawing/2014/main" id="{22E59AFC-909D-1098-D672-A384B97467B1}"/>
              </a:ext>
            </a:extLst>
          </p:cNvPr>
          <p:cNvSpPr>
            <a:spLocks noGrp="1"/>
          </p:cNvSpPr>
          <p:nvPr>
            <p:ph type="title" hasCustomPrompt="1"/>
          </p:nvPr>
        </p:nvSpPr>
        <p:spPr>
          <a:xfrm>
            <a:off x="525081" y="2448062"/>
            <a:ext cx="10430257" cy="1015663"/>
          </a:xfrm>
        </p:spPr>
        <p:txBody>
          <a:bodyPr anchor="b" anchorCtr="0"/>
          <a:lstStyle>
            <a:lvl1pPr>
              <a:defRPr sz="6600" spc="-100" baseline="0">
                <a:latin typeface="+mn-lt"/>
              </a:defRPr>
            </a:lvl1pPr>
          </a:lstStyle>
          <a:p>
            <a:r>
              <a:rPr lang="en-US"/>
              <a:t>Big headline</a:t>
            </a:r>
          </a:p>
        </p:txBody>
      </p:sp>
      <p:sp>
        <p:nvSpPr>
          <p:cNvPr id="9" name="Text Placeholder 3">
            <a:extLst>
              <a:ext uri="{FF2B5EF4-FFF2-40B4-BE49-F238E27FC236}">
                <a16:creationId xmlns:a16="http://schemas.microsoft.com/office/drawing/2014/main" id="{EAE3F76B-93DD-2A11-C7C5-3051EECE9777}"/>
              </a:ext>
            </a:extLst>
          </p:cNvPr>
          <p:cNvSpPr>
            <a:spLocks noGrp="1"/>
          </p:cNvSpPr>
          <p:nvPr>
            <p:ph type="body" sz="quarter" idx="15"/>
          </p:nvPr>
        </p:nvSpPr>
        <p:spPr>
          <a:xfrm>
            <a:off x="586390" y="4278313"/>
            <a:ext cx="4712686"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65176" indent="-128016">
              <a:spcAft>
                <a:spcPct val="0"/>
              </a:spcAft>
              <a:buFont typeface="Arial" panose="020B0604020202020204" pitchFamily="34" charset="0"/>
              <a:buChar char="•"/>
              <a:defRPr>
                <a:solidFill>
                  <a:schemeClr val="tx1"/>
                </a:solidFill>
              </a:defRPr>
            </a:lvl2pPr>
            <a:lvl3pPr marL="384048" indent="-118872">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0" name="Text Placeholder 3">
            <a:extLst>
              <a:ext uri="{FF2B5EF4-FFF2-40B4-BE49-F238E27FC236}">
                <a16:creationId xmlns:a16="http://schemas.microsoft.com/office/drawing/2014/main" id="{7477A8E4-EDF0-DDB3-8098-28D44E2342D6}"/>
              </a:ext>
            </a:extLst>
          </p:cNvPr>
          <p:cNvSpPr>
            <a:spLocks noGrp="1"/>
          </p:cNvSpPr>
          <p:nvPr>
            <p:ph type="body" sz="quarter" idx="16"/>
          </p:nvPr>
        </p:nvSpPr>
        <p:spPr>
          <a:xfrm>
            <a:off x="6246410" y="4278313"/>
            <a:ext cx="3765954"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65176" indent="-128016">
              <a:spcAft>
                <a:spcPct val="0"/>
              </a:spcAft>
              <a:buFont typeface="Arial" panose="020B0604020202020204" pitchFamily="34" charset="0"/>
              <a:buChar char="•"/>
              <a:defRPr>
                <a:solidFill>
                  <a:schemeClr val="tx1"/>
                </a:solidFill>
              </a:defRPr>
            </a:lvl2pPr>
            <a:lvl3pPr marL="384048" indent="-118872">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2" name="Footer Placeholder 2">
            <a:extLst>
              <a:ext uri="{FF2B5EF4-FFF2-40B4-BE49-F238E27FC236}">
                <a16:creationId xmlns:a16="http://schemas.microsoft.com/office/drawing/2014/main" id="{89CAA6EA-34FD-6A61-2DD4-EAAB33642A7B}"/>
              </a:ext>
            </a:extLst>
          </p:cNvPr>
          <p:cNvSpPr txBox="1"/>
          <p:nvPr/>
        </p:nvSpPr>
        <p:spPr>
          <a:xfrm>
            <a:off x="579438"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a:solidFill>
                  <a:srgbClr val="000000"/>
                </a:solidFill>
                <a:effectLst/>
                <a:latin typeface="Segoe UI"/>
                <a:ea typeface="Segoe UI"/>
                <a:cs typeface="Segoe UI"/>
              </a:rPr>
              <a:t>© Copyright Microsoft Corporation.Todos los derechos reservados.</a:t>
            </a:r>
          </a:p>
        </p:txBody>
      </p:sp>
    </p:spTree>
    <p:extLst>
      <p:ext uri="{BB962C8B-B14F-4D97-AF65-F5344CB8AC3E}">
        <p14:creationId xmlns:p14="http://schemas.microsoft.com/office/powerpoint/2010/main" val="307688150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68">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36">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4">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p:cSld name="1-column_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3474"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Text Placeholder 3">
            <a:extLst>
              <a:ext uri="{FF2B5EF4-FFF2-40B4-BE49-F238E27FC236}">
                <a16:creationId xmlns:a16="http://schemas.microsoft.com/office/drawing/2014/main" id="{05B49E74-D3F8-9BC9-0A3F-F524E6C5A414}"/>
              </a:ext>
            </a:extLst>
          </p:cNvPr>
          <p:cNvSpPr>
            <a:spLocks noGrp="1"/>
          </p:cNvSpPr>
          <p:nvPr>
            <p:ph type="body" sz="quarter" idx="15"/>
          </p:nvPr>
        </p:nvSpPr>
        <p:spPr>
          <a:xfrm>
            <a:off x="586389" y="1591056"/>
            <a:ext cx="11013474"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44212734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28" orient="horz" pos="4320">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p:cSld name="Title and subhea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1" y="585216"/>
            <a:ext cx="11011601"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Text Placeholder 11">
            <a:extLst>
              <a:ext uri="{FF2B5EF4-FFF2-40B4-BE49-F238E27FC236}">
                <a16:creationId xmlns:a16="http://schemas.microsoft.com/office/drawing/2014/main" id="{CA4E92E8-A50E-5AB4-8891-983AC58DB6A9}"/>
              </a:ext>
            </a:extLst>
          </p:cNvPr>
          <p:cNvSpPr>
            <a:spLocks noGrp="1"/>
          </p:cNvSpPr>
          <p:nvPr>
            <p:ph type="body" sz="quarter" idx="17"/>
          </p:nvPr>
        </p:nvSpPr>
        <p:spPr>
          <a:xfrm>
            <a:off x="584199" y="1386766"/>
            <a:ext cx="11011601" cy="338554"/>
          </a:xfrm>
          <a:prstGeom prst="rect">
            <a:avLst/>
          </a:prstGeom>
        </p:spPr>
        <p:txBody>
          <a:bodyPr anchor="t"/>
          <a:lstStyle>
            <a:lvl1pPr marL="0" indent="0">
              <a:spcBef>
                <a:spcPct val="0"/>
              </a:spcBef>
              <a:buNone/>
              <a:defRPr sz="2200">
                <a:solidFill>
                  <a:schemeClr val="tx1"/>
                </a:solidFill>
                <a:latin typeface="+mj-lt"/>
              </a:defRPr>
            </a:lvl1pPr>
          </a:lstStyle>
          <a:p>
            <a:pPr lvl="0"/>
            <a:r>
              <a:rPr lang="en-US"/>
              <a:t>Click to edit Master text styles</a:t>
            </a:r>
          </a:p>
        </p:txBody>
      </p:sp>
    </p:spTree>
    <p:extLst>
      <p:ext uri="{BB962C8B-B14F-4D97-AF65-F5344CB8AC3E}">
        <p14:creationId xmlns:p14="http://schemas.microsoft.com/office/powerpoint/2010/main" val="2277941245"/>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3-column_Text_with Subheads-Icons">
    <p:bg>
      <p:bgRef idx="1001">
        <a:schemeClr val="bg1"/>
      </p:bgRef>
    </p:bg>
    <p:spTree>
      <p:nvGrpSpPr>
        <p:cNvPr id="1" name=""/>
        <p:cNvGrpSpPr/>
        <p:nvPr/>
      </p:nvGrpSpPr>
      <p:grpSpPr>
        <a:xfrm>
          <a:off x="0" y="0"/>
          <a:ext cx="0" cy="0"/>
          <a:chOff x="0" y="0"/>
          <a:chExt cx="0" cy="0"/>
        </a:xfrm>
      </p:grpSpPr>
      <p:cxnSp>
        <p:nvCxnSpPr>
          <p:cNvPr id="5" name="Straight Connector 4" descr="Microsoft Certification renewal process flow">
            <a:extLst>
              <a:ext uri="{FF2B5EF4-FFF2-40B4-BE49-F238E27FC236}">
                <a16:creationId xmlns:a16="http://schemas.microsoft.com/office/drawing/2014/main" id="{ED4FC5EF-0434-AB45-07F5-AAD2BF06D8B8}"/>
              </a:ext>
              <a:ext uri="{C183D7F6-B498-43B3-948B-1728B52AA6E4}">
                <adec:decorative xmlns:adec="http://schemas.microsoft.com/office/drawing/2017/decorative" val="0"/>
              </a:ext>
            </a:extLst>
          </p:cNvPr>
          <p:cNvCxnSpPr/>
          <p:nvPr userDrawn="1"/>
        </p:nvCxnSpPr>
        <p:spPr>
          <a:xfrm>
            <a:off x="1767" y="2042154"/>
            <a:ext cx="12175719" cy="0"/>
          </a:xfrm>
          <a:prstGeom prst="line">
            <a:avLst/>
          </a:prstGeom>
          <a:noFill/>
          <a:ln w="76200" cap="flat">
            <a:gradFill>
              <a:gsLst>
                <a:gs pos="0">
                  <a:srgbClr val="FF5C39"/>
                </a:gs>
                <a:gs pos="54796">
                  <a:srgbClr val="C73ECC"/>
                </a:gs>
                <a:gs pos="100000">
                  <a:srgbClr val="8DC8E8"/>
                </a:gs>
              </a:gsLst>
              <a:lin ang="21399750" scaled="1"/>
            </a:gradFill>
            <a:prstDash val="solid"/>
            <a:miter/>
          </a:ln>
        </p:spPr>
      </p:cxn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2995283"/>
            <a:ext cx="3479071" cy="307777"/>
          </a:xfrm>
          <a:prstGeom prst="rect">
            <a:avLst/>
          </a:prstGeom>
        </p:spPr>
        <p:txBody>
          <a:bodyPr anchor="t"/>
          <a:lstStyle>
            <a:lvl1pPr marL="0" indent="0" algn="ctr">
              <a:spcBef>
                <a:spcPct val="0"/>
              </a:spcBef>
              <a:buNone/>
              <a:defRPr sz="20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CF3D4312-BF2B-32E8-5504-BD03D020A7F6}"/>
              </a:ext>
            </a:extLst>
          </p:cNvPr>
          <p:cNvSpPr>
            <a:spLocks noGrp="1"/>
          </p:cNvSpPr>
          <p:nvPr>
            <p:ph type="body" sz="quarter" idx="15"/>
          </p:nvPr>
        </p:nvSpPr>
        <p:spPr>
          <a:xfrm>
            <a:off x="584200" y="3616497"/>
            <a:ext cx="347907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2995283"/>
            <a:ext cx="3479071" cy="307777"/>
          </a:xfrm>
          <a:prstGeom prst="rect">
            <a:avLst/>
          </a:prstGeom>
        </p:spPr>
        <p:txBody>
          <a:bodyPr anchor="t"/>
          <a:lstStyle>
            <a:lvl1pPr marL="0" indent="0" algn="ctr">
              <a:spcBef>
                <a:spcPct val="0"/>
              </a:spcBef>
              <a:buNone/>
              <a:defRPr sz="2000">
                <a:solidFill>
                  <a:schemeClr val="tx1"/>
                </a:solidFill>
                <a:latin typeface="+mj-lt"/>
              </a:defRPr>
            </a:lvl1pPr>
          </a:lstStyle>
          <a:p>
            <a:pPr lvl="0"/>
            <a:r>
              <a:rPr lang="en-US"/>
              <a:t>Click to edit Master text styles</a:t>
            </a:r>
          </a:p>
        </p:txBody>
      </p:sp>
      <p:sp>
        <p:nvSpPr>
          <p:cNvPr id="14" name="Text Placeholder 3">
            <a:extLst>
              <a:ext uri="{FF2B5EF4-FFF2-40B4-BE49-F238E27FC236}">
                <a16:creationId xmlns:a16="http://schemas.microsoft.com/office/drawing/2014/main" id="{C8ADB951-618D-18AA-AF3F-A625B8916844}"/>
              </a:ext>
            </a:extLst>
          </p:cNvPr>
          <p:cNvSpPr>
            <a:spLocks noGrp="1"/>
          </p:cNvSpPr>
          <p:nvPr>
            <p:ph type="body" sz="quarter" idx="23"/>
          </p:nvPr>
        </p:nvSpPr>
        <p:spPr>
          <a:xfrm>
            <a:off x="4359737"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3" name="Text Placeholder 11">
            <a:extLst>
              <a:ext uri="{FF2B5EF4-FFF2-40B4-BE49-F238E27FC236}">
                <a16:creationId xmlns:a16="http://schemas.microsoft.com/office/drawing/2014/main" id="{4759A57E-BDDC-1596-6959-BA7696DE9B08}"/>
              </a:ext>
            </a:extLst>
          </p:cNvPr>
          <p:cNvSpPr>
            <a:spLocks noGrp="1"/>
          </p:cNvSpPr>
          <p:nvPr>
            <p:ph type="body" sz="quarter" idx="24"/>
          </p:nvPr>
        </p:nvSpPr>
        <p:spPr>
          <a:xfrm>
            <a:off x="8130894" y="2995283"/>
            <a:ext cx="3479071" cy="307777"/>
          </a:xfrm>
          <a:prstGeom prst="rect">
            <a:avLst/>
          </a:prstGeom>
        </p:spPr>
        <p:txBody>
          <a:bodyPr anchor="t"/>
          <a:lstStyle>
            <a:lvl1pPr marL="0" indent="0" algn="ctr">
              <a:spcBef>
                <a:spcPct val="0"/>
              </a:spcBef>
              <a:buNone/>
              <a:defRPr sz="2000">
                <a:solidFill>
                  <a:schemeClr val="tx1"/>
                </a:solidFill>
                <a:latin typeface="+mj-lt"/>
              </a:defRPr>
            </a:lvl1pPr>
          </a:lstStyle>
          <a:p>
            <a:pPr lvl="0"/>
            <a:r>
              <a:rPr lang="en-US"/>
              <a:t>Click to edit Master text styles</a:t>
            </a:r>
          </a:p>
        </p:txBody>
      </p:sp>
      <p:sp>
        <p:nvSpPr>
          <p:cNvPr id="4" name="Text Placeholder 3">
            <a:extLst>
              <a:ext uri="{FF2B5EF4-FFF2-40B4-BE49-F238E27FC236}">
                <a16:creationId xmlns:a16="http://schemas.microsoft.com/office/drawing/2014/main" id="{CDA52B45-289B-E4AF-9D79-083305995111}"/>
              </a:ext>
            </a:extLst>
          </p:cNvPr>
          <p:cNvSpPr>
            <a:spLocks noGrp="1"/>
          </p:cNvSpPr>
          <p:nvPr>
            <p:ph type="body" sz="quarter" idx="25"/>
          </p:nvPr>
        </p:nvSpPr>
        <p:spPr>
          <a:xfrm>
            <a:off x="8133084"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Tree>
    <p:extLst>
      <p:ext uri="{BB962C8B-B14F-4D97-AF65-F5344CB8AC3E}">
        <p14:creationId xmlns:p14="http://schemas.microsoft.com/office/powerpoint/2010/main" val="56701686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92">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1464">
          <p15:clr>
            <a:srgbClr val="954F72"/>
          </p15:clr>
        </p15:guide>
        <p15:guide id="16" pos="4344">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guide id="40" pos="609">
          <p15:clr>
            <a:srgbClr val="FBAE40"/>
          </p15:clr>
        </p15:guide>
        <p15:guide id="41" pos="3840">
          <p15:clr>
            <a:srgbClr val="FBAE40"/>
          </p15:clr>
        </p15:guide>
        <p15:guide id="42" pos="6216">
          <p15:clr>
            <a:srgbClr val="FBAE40"/>
          </p15:clr>
        </p15:guide>
        <p15:guide id="43" orient="horz" pos="1284">
          <p15:clr>
            <a:srgbClr val="FBAE40"/>
          </p15:clr>
        </p15:guide>
        <p15:guide id="44" pos="3940">
          <p15:clr>
            <a:srgbClr val="FBAE40"/>
          </p15:clr>
        </p15:guide>
        <p15:guide id="45" orient="horz" pos="2160">
          <p15:clr>
            <a:srgbClr val="FBAE40"/>
          </p15:clr>
        </p15:guide>
      </p15:sldGuideLst>
    </p:ext>
  </p:extLs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p:cSld name="1_1-column_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1" y="585216"/>
            <a:ext cx="11011601"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5" name="Text Placeholder 11">
            <a:extLst>
              <a:ext uri="{FF2B5EF4-FFF2-40B4-BE49-F238E27FC236}">
                <a16:creationId xmlns:a16="http://schemas.microsoft.com/office/drawing/2014/main" id="{A790AA64-2857-089A-38D7-2F214254E968}"/>
              </a:ext>
            </a:extLst>
          </p:cNvPr>
          <p:cNvSpPr>
            <a:spLocks noGrp="1"/>
          </p:cNvSpPr>
          <p:nvPr>
            <p:ph type="body" sz="quarter" idx="17"/>
          </p:nvPr>
        </p:nvSpPr>
        <p:spPr>
          <a:xfrm>
            <a:off x="584200" y="1594155"/>
            <a:ext cx="5364224" cy="338554"/>
          </a:xfrm>
          <a:prstGeom prst="rect">
            <a:avLst/>
          </a:prstGeom>
        </p:spPr>
        <p:txBody>
          <a:bodyPr anchor="t"/>
          <a:lstStyle>
            <a:lvl1pPr marL="0" indent="0">
              <a:spcBef>
                <a:spcPct val="0"/>
              </a:spcBef>
              <a:buNone/>
              <a:defRPr sz="2200">
                <a:solidFill>
                  <a:schemeClr val="tx1"/>
                </a:solidFill>
                <a:latin typeface="+mj-lt"/>
              </a:defRPr>
            </a:lvl1pPr>
          </a:lstStyle>
          <a:p>
            <a:pPr lvl="0"/>
            <a:r>
              <a:rPr lang="en-US"/>
              <a:t>Click to edit Master text styles</a:t>
            </a:r>
          </a:p>
        </p:txBody>
      </p:sp>
      <p:sp>
        <p:nvSpPr>
          <p:cNvPr id="6" name="Text Placeholder 3">
            <a:extLst>
              <a:ext uri="{FF2B5EF4-FFF2-40B4-BE49-F238E27FC236}">
                <a16:creationId xmlns:a16="http://schemas.microsoft.com/office/drawing/2014/main" id="{55AAAF14-6312-27D6-344A-FC49DD3F1116}"/>
              </a:ext>
            </a:extLst>
          </p:cNvPr>
          <p:cNvSpPr>
            <a:spLocks noGrp="1"/>
          </p:cNvSpPr>
          <p:nvPr>
            <p:ph type="body" sz="quarter" idx="15"/>
          </p:nvPr>
        </p:nvSpPr>
        <p:spPr>
          <a:xfrm>
            <a:off x="586390" y="2085764"/>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61911843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28" orient="horz" pos="4320">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p:cSld name="2-column_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12" name="Text Placeholder 3">
            <a:extLst>
              <a:ext uri="{FF2B5EF4-FFF2-40B4-BE49-F238E27FC236}">
                <a16:creationId xmlns:a16="http://schemas.microsoft.com/office/drawing/2014/main" id="{53CBC165-170D-08C9-3B02-A3330AE9A5C6}"/>
              </a:ext>
            </a:extLst>
          </p:cNvPr>
          <p:cNvSpPr>
            <a:spLocks noGrp="1"/>
          </p:cNvSpPr>
          <p:nvPr>
            <p:ph type="body" sz="quarter" idx="15"/>
          </p:nvPr>
        </p:nvSpPr>
        <p:spPr>
          <a:xfrm>
            <a:off x="586390" y="1591056"/>
            <a:ext cx="5217510"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74320" indent="-137160">
              <a:spcAft>
                <a:spcPct val="0"/>
              </a:spcAft>
              <a:buFont typeface="Arial" panose="020B0604020202020204" pitchFamily="34" charset="0"/>
              <a:buChar char="•"/>
              <a:defRPr>
                <a:solidFill>
                  <a:schemeClr val="tx1"/>
                </a:solidFill>
              </a:defRPr>
            </a:lvl2pPr>
            <a:lvl3pPr marL="411480" indent="-137160">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3" name="Text Placeholder 3">
            <a:extLst>
              <a:ext uri="{FF2B5EF4-FFF2-40B4-BE49-F238E27FC236}">
                <a16:creationId xmlns:a16="http://schemas.microsoft.com/office/drawing/2014/main" id="{7382E19E-C6C9-5DF7-1994-AFE741475188}"/>
              </a:ext>
            </a:extLst>
          </p:cNvPr>
          <p:cNvSpPr>
            <a:spLocks noGrp="1"/>
          </p:cNvSpPr>
          <p:nvPr>
            <p:ph type="body" sz="quarter" idx="20"/>
          </p:nvPr>
        </p:nvSpPr>
        <p:spPr>
          <a:xfrm>
            <a:off x="6253664" y="1591056"/>
            <a:ext cx="5187106"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74320" indent="-137160">
              <a:spcAft>
                <a:spcPct val="0"/>
              </a:spcAft>
              <a:buFont typeface="Arial" panose="020B0604020202020204" pitchFamily="34" charset="0"/>
              <a:buChar char="•"/>
              <a:defRPr>
                <a:solidFill>
                  <a:schemeClr val="tx1"/>
                </a:solidFill>
              </a:defRPr>
            </a:lvl2pPr>
            <a:lvl3pPr marL="411480" indent="-137160">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6112045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8">
          <p15:clr>
            <a:srgbClr val="954F72"/>
          </p15:clr>
        </p15:guide>
        <p15:guide id="9" pos="2150">
          <p15:clr>
            <a:srgbClr val="954F72"/>
          </p15:clr>
        </p15:guide>
        <p15:guide id="10" pos="2544">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88">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p:cSld name="2-column_Text_with Subhead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7" name="Text Placeholder 11">
            <a:extLst>
              <a:ext uri="{FF2B5EF4-FFF2-40B4-BE49-F238E27FC236}">
                <a16:creationId xmlns:a16="http://schemas.microsoft.com/office/drawing/2014/main" id="{B99DE518-C598-A940-A59E-AD0A05432BA4}"/>
              </a:ext>
            </a:extLst>
          </p:cNvPr>
          <p:cNvSpPr>
            <a:spLocks noGrp="1"/>
          </p:cNvSpPr>
          <p:nvPr>
            <p:ph type="body" sz="quarter" idx="16"/>
          </p:nvPr>
        </p:nvSpPr>
        <p:spPr>
          <a:xfrm>
            <a:off x="584200" y="1594155"/>
            <a:ext cx="5219700" cy="338554"/>
          </a:xfrm>
          <a:prstGeom prst="rect">
            <a:avLst/>
          </a:prstGeom>
        </p:spPr>
        <p:txBody>
          <a:bodyPr anchor="t"/>
          <a:lstStyle>
            <a:lvl1pPr marL="0" indent="0">
              <a:spcBef>
                <a:spcPct val="0"/>
              </a:spcBef>
              <a:buNone/>
              <a:defRPr sz="22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24E25ABE-71E1-BA48-6C8C-383755934901}"/>
              </a:ext>
            </a:extLst>
          </p:cNvPr>
          <p:cNvSpPr>
            <a:spLocks noGrp="1"/>
          </p:cNvSpPr>
          <p:nvPr>
            <p:ph type="body" sz="quarter" idx="15"/>
          </p:nvPr>
        </p:nvSpPr>
        <p:spPr>
          <a:xfrm>
            <a:off x="586390" y="2085764"/>
            <a:ext cx="5217510"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8" name="Text Placeholder 11">
            <a:extLst>
              <a:ext uri="{FF2B5EF4-FFF2-40B4-BE49-F238E27FC236}">
                <a16:creationId xmlns:a16="http://schemas.microsoft.com/office/drawing/2014/main" id="{1B7E7F6E-4D9D-5F8C-A5F0-526CA973BE99}"/>
              </a:ext>
            </a:extLst>
          </p:cNvPr>
          <p:cNvSpPr>
            <a:spLocks noGrp="1"/>
          </p:cNvSpPr>
          <p:nvPr>
            <p:ph type="body" sz="quarter" idx="19"/>
          </p:nvPr>
        </p:nvSpPr>
        <p:spPr>
          <a:xfrm>
            <a:off x="6244220" y="1594155"/>
            <a:ext cx="5219700" cy="338554"/>
          </a:xfrm>
          <a:prstGeom prst="rect">
            <a:avLst/>
          </a:prstGeom>
        </p:spPr>
        <p:txBody>
          <a:bodyPr anchor="t"/>
          <a:lstStyle>
            <a:lvl1pPr marL="0" indent="0">
              <a:spcBef>
                <a:spcPct val="0"/>
              </a:spcBef>
              <a:buNone/>
              <a:defRPr sz="2200">
                <a:solidFill>
                  <a:schemeClr val="tx1"/>
                </a:solidFill>
                <a:latin typeface="+mj-lt"/>
              </a:defRPr>
            </a:lvl1pPr>
          </a:lstStyle>
          <a:p>
            <a:pPr lvl="0"/>
            <a:r>
              <a:rPr lang="en-US"/>
              <a:t>Click to edit Master text styles</a:t>
            </a:r>
          </a:p>
        </p:txBody>
      </p:sp>
      <p:sp>
        <p:nvSpPr>
          <p:cNvPr id="13" name="Text Placeholder 3">
            <a:extLst>
              <a:ext uri="{FF2B5EF4-FFF2-40B4-BE49-F238E27FC236}">
                <a16:creationId xmlns:a16="http://schemas.microsoft.com/office/drawing/2014/main" id="{37DAE155-2008-5357-51E8-E6B1FA7558C2}"/>
              </a:ext>
            </a:extLst>
          </p:cNvPr>
          <p:cNvSpPr>
            <a:spLocks noGrp="1"/>
          </p:cNvSpPr>
          <p:nvPr>
            <p:ph type="body" sz="quarter" idx="20"/>
          </p:nvPr>
        </p:nvSpPr>
        <p:spPr>
          <a:xfrm>
            <a:off x="6253664" y="2085764"/>
            <a:ext cx="5187106"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03596959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8">
          <p15:clr>
            <a:srgbClr val="954F72"/>
          </p15:clr>
        </p15:guide>
        <p15:guide id="9" pos="2150">
          <p15:clr>
            <a:srgbClr val="954F72"/>
          </p15:clr>
        </p15:guide>
        <p15:guide id="10" pos="2544">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p:cSld name="3-column_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Text Placeholder 3">
            <a:extLst>
              <a:ext uri="{FF2B5EF4-FFF2-40B4-BE49-F238E27FC236}">
                <a16:creationId xmlns:a16="http://schemas.microsoft.com/office/drawing/2014/main" id="{F940B0D9-7832-B819-D230-4F210761A29F}"/>
              </a:ext>
            </a:extLst>
          </p:cNvPr>
          <p:cNvSpPr>
            <a:spLocks noGrp="1"/>
          </p:cNvSpPr>
          <p:nvPr>
            <p:ph type="body" sz="quarter" idx="15"/>
          </p:nvPr>
        </p:nvSpPr>
        <p:spPr>
          <a:xfrm>
            <a:off x="586390" y="1591310"/>
            <a:ext cx="3479198"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9" name="Text Placeholder 3">
            <a:extLst>
              <a:ext uri="{FF2B5EF4-FFF2-40B4-BE49-F238E27FC236}">
                <a16:creationId xmlns:a16="http://schemas.microsoft.com/office/drawing/2014/main" id="{C0D492BA-29A5-F31A-7F93-39ADE3E5EDA1}"/>
              </a:ext>
            </a:extLst>
          </p:cNvPr>
          <p:cNvSpPr>
            <a:spLocks noGrp="1"/>
          </p:cNvSpPr>
          <p:nvPr>
            <p:ph type="body" sz="quarter" idx="16"/>
          </p:nvPr>
        </p:nvSpPr>
        <p:spPr>
          <a:xfrm>
            <a:off x="4362862" y="1591310"/>
            <a:ext cx="3479198"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0" name="Text Placeholder 3">
            <a:extLst>
              <a:ext uri="{FF2B5EF4-FFF2-40B4-BE49-F238E27FC236}">
                <a16:creationId xmlns:a16="http://schemas.microsoft.com/office/drawing/2014/main" id="{36EDCFC9-DB25-88C3-92DA-E2554C14A27E}"/>
              </a:ext>
            </a:extLst>
          </p:cNvPr>
          <p:cNvSpPr>
            <a:spLocks noGrp="1"/>
          </p:cNvSpPr>
          <p:nvPr>
            <p:ph type="body" sz="quarter" idx="17"/>
          </p:nvPr>
        </p:nvSpPr>
        <p:spPr>
          <a:xfrm>
            <a:off x="8130190" y="1591310"/>
            <a:ext cx="3479198"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0501568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p:cSld name="3-column_Text_with Subhead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1594155"/>
            <a:ext cx="3479071" cy="307777"/>
          </a:xfrm>
          <a:prstGeom prst="rect">
            <a:avLst/>
          </a:prstGeo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CF3D4312-BF2B-32E8-5504-BD03D020A7F6}"/>
              </a:ext>
            </a:extLst>
          </p:cNvPr>
          <p:cNvSpPr>
            <a:spLocks noGrp="1"/>
          </p:cNvSpPr>
          <p:nvPr>
            <p:ph type="body" sz="quarter" idx="15"/>
          </p:nvPr>
        </p:nvSpPr>
        <p:spPr>
          <a:xfrm>
            <a:off x="586390" y="2286000"/>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1594155"/>
            <a:ext cx="3479071" cy="307777"/>
          </a:xfrm>
          <a:prstGeom prst="rect">
            <a:avLst/>
          </a:prstGeo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14" name="Text Placeholder 3">
            <a:extLst>
              <a:ext uri="{FF2B5EF4-FFF2-40B4-BE49-F238E27FC236}">
                <a16:creationId xmlns:a16="http://schemas.microsoft.com/office/drawing/2014/main" id="{C8ADB951-618D-18AA-AF3F-A625B8916844}"/>
              </a:ext>
            </a:extLst>
          </p:cNvPr>
          <p:cNvSpPr>
            <a:spLocks noGrp="1"/>
          </p:cNvSpPr>
          <p:nvPr>
            <p:ph type="body" sz="quarter" idx="23"/>
          </p:nvPr>
        </p:nvSpPr>
        <p:spPr>
          <a:xfrm>
            <a:off x="4359737" y="2286000"/>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3" name="Text Placeholder 11">
            <a:extLst>
              <a:ext uri="{FF2B5EF4-FFF2-40B4-BE49-F238E27FC236}">
                <a16:creationId xmlns:a16="http://schemas.microsoft.com/office/drawing/2014/main" id="{4759A57E-BDDC-1596-6959-BA7696DE9B08}"/>
              </a:ext>
            </a:extLst>
          </p:cNvPr>
          <p:cNvSpPr>
            <a:spLocks noGrp="1"/>
          </p:cNvSpPr>
          <p:nvPr>
            <p:ph type="body" sz="quarter" idx="24"/>
          </p:nvPr>
        </p:nvSpPr>
        <p:spPr>
          <a:xfrm>
            <a:off x="8130894" y="1594155"/>
            <a:ext cx="3479071" cy="307777"/>
          </a:xfrm>
          <a:prstGeom prst="rect">
            <a:avLst/>
          </a:prstGeo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4" name="Text Placeholder 3">
            <a:extLst>
              <a:ext uri="{FF2B5EF4-FFF2-40B4-BE49-F238E27FC236}">
                <a16:creationId xmlns:a16="http://schemas.microsoft.com/office/drawing/2014/main" id="{CDA52B45-289B-E4AF-9D79-083305995111}"/>
              </a:ext>
            </a:extLst>
          </p:cNvPr>
          <p:cNvSpPr>
            <a:spLocks noGrp="1"/>
          </p:cNvSpPr>
          <p:nvPr>
            <p:ph type="body" sz="quarter" idx="25"/>
          </p:nvPr>
        </p:nvSpPr>
        <p:spPr>
          <a:xfrm>
            <a:off x="8133084" y="2286000"/>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2709638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4">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p:cSld name="3-column_Text_with Subheads-Icon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2407846"/>
            <a:ext cx="3479071" cy="307777"/>
          </a:xfrm>
          <a:prstGeom prst="rect">
            <a:avLst/>
          </a:prstGeo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CF3D4312-BF2B-32E8-5504-BD03D020A7F6}"/>
              </a:ext>
            </a:extLst>
          </p:cNvPr>
          <p:cNvSpPr>
            <a:spLocks noGrp="1"/>
          </p:cNvSpPr>
          <p:nvPr>
            <p:ph type="body" sz="quarter" idx="15"/>
          </p:nvPr>
        </p:nvSpPr>
        <p:spPr>
          <a:xfrm>
            <a:off x="586390" y="3099691"/>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2407846"/>
            <a:ext cx="3479071" cy="307777"/>
          </a:xfrm>
          <a:prstGeom prst="rect">
            <a:avLst/>
          </a:prstGeo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14" name="Text Placeholder 3">
            <a:extLst>
              <a:ext uri="{FF2B5EF4-FFF2-40B4-BE49-F238E27FC236}">
                <a16:creationId xmlns:a16="http://schemas.microsoft.com/office/drawing/2014/main" id="{C8ADB951-618D-18AA-AF3F-A625B8916844}"/>
              </a:ext>
            </a:extLst>
          </p:cNvPr>
          <p:cNvSpPr>
            <a:spLocks noGrp="1"/>
          </p:cNvSpPr>
          <p:nvPr>
            <p:ph type="body" sz="quarter" idx="23"/>
          </p:nvPr>
        </p:nvSpPr>
        <p:spPr>
          <a:xfrm>
            <a:off x="4359737" y="3099691"/>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3" name="Text Placeholder 11">
            <a:extLst>
              <a:ext uri="{FF2B5EF4-FFF2-40B4-BE49-F238E27FC236}">
                <a16:creationId xmlns:a16="http://schemas.microsoft.com/office/drawing/2014/main" id="{4759A57E-BDDC-1596-6959-BA7696DE9B08}"/>
              </a:ext>
            </a:extLst>
          </p:cNvPr>
          <p:cNvSpPr>
            <a:spLocks noGrp="1"/>
          </p:cNvSpPr>
          <p:nvPr>
            <p:ph type="body" sz="quarter" idx="24"/>
          </p:nvPr>
        </p:nvSpPr>
        <p:spPr>
          <a:xfrm>
            <a:off x="8130894" y="2407846"/>
            <a:ext cx="3479071" cy="307777"/>
          </a:xfrm>
          <a:prstGeom prst="rect">
            <a:avLst/>
          </a:prstGeo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4" name="Text Placeholder 3">
            <a:extLst>
              <a:ext uri="{FF2B5EF4-FFF2-40B4-BE49-F238E27FC236}">
                <a16:creationId xmlns:a16="http://schemas.microsoft.com/office/drawing/2014/main" id="{CDA52B45-289B-E4AF-9D79-083305995111}"/>
              </a:ext>
            </a:extLst>
          </p:cNvPr>
          <p:cNvSpPr>
            <a:spLocks noGrp="1"/>
          </p:cNvSpPr>
          <p:nvPr>
            <p:ph type="body" sz="quarter" idx="25"/>
          </p:nvPr>
        </p:nvSpPr>
        <p:spPr>
          <a:xfrm>
            <a:off x="8133084" y="3099691"/>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47183059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8">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4">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guide id="40" pos="609">
          <p15:clr>
            <a:srgbClr val="FBAE40"/>
          </p15:clr>
        </p15:guide>
        <p15:guide id="41" pos="2988">
          <p15:clr>
            <a:srgbClr val="FBAE40"/>
          </p15:clr>
        </p15:guide>
        <p15:guide id="42" pos="5352">
          <p15:clr>
            <a:srgbClr val="FBAE40"/>
          </p15:clr>
        </p15:guide>
        <p15:guide id="43" orient="horz" pos="1085">
          <p15:clr>
            <a:srgbClr val="FBAE40"/>
          </p15:clr>
        </p15:guide>
      </p15:sldGuideLst>
    </p:ext>
  </p:extLst>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p:cSld name="2_3-column_Text_with Subheads-Icons">
    <p:bg>
      <p:bgRef idx="1001">
        <a:schemeClr val="bg1"/>
      </p:bgRef>
    </p:bg>
    <p:spTree>
      <p:nvGrpSpPr>
        <p:cNvPr id="1" name=""/>
        <p:cNvGrpSpPr/>
        <p:nvPr/>
      </p:nvGrpSpPr>
      <p:grpSpPr>
        <a:xfrm>
          <a:off x="0" y="0"/>
          <a:ext cx="0" cy="0"/>
          <a:chOff x="0" y="0"/>
          <a:chExt cx="0" cy="0"/>
        </a:xfrm>
      </p:grpSpPr>
      <p:cxnSp>
        <p:nvCxnSpPr>
          <p:cNvPr id="5" name="Straight Connector 4" descr="Microsoft Certification renewal process flow">
            <a:extLst>
              <a:ext uri="{FF2B5EF4-FFF2-40B4-BE49-F238E27FC236}">
                <a16:creationId xmlns:a16="http://schemas.microsoft.com/office/drawing/2014/main" id="{ED4FC5EF-0434-AB45-07F5-AAD2BF06D8B8}"/>
              </a:ext>
              <a:ext uri="{C183D7F6-B498-43B3-948B-1728B52AA6E4}">
                <adec:decorative xmlns:adec="http://schemas.microsoft.com/office/drawing/2017/decorative" val="0"/>
              </a:ext>
            </a:extLst>
          </p:cNvPr>
          <p:cNvCxnSpPr/>
          <p:nvPr/>
        </p:nvCxnSpPr>
        <p:spPr>
          <a:xfrm>
            <a:off x="1767" y="2042154"/>
            <a:ext cx="12175719" cy="0"/>
          </a:xfrm>
          <a:prstGeom prst="line">
            <a:avLst/>
          </a:prstGeom>
          <a:noFill/>
          <a:ln w="76200" cap="flat">
            <a:gradFill>
              <a:gsLst>
                <a:gs pos="0">
                  <a:srgbClr val="FF5C39"/>
                </a:gs>
                <a:gs pos="54796">
                  <a:srgbClr val="C73ECC"/>
                </a:gs>
                <a:gs pos="100000">
                  <a:srgbClr val="8DC8E8"/>
                </a:gs>
              </a:gsLst>
              <a:lin ang="21399750" scaled="1"/>
            </a:gradFill>
            <a:prstDash val="solid"/>
            <a:miter/>
          </a:ln>
        </p:spPr>
      </p:cxn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2995283"/>
            <a:ext cx="3479071" cy="307777"/>
          </a:xfrm>
          <a:prstGeom prst="rect">
            <a:avLst/>
          </a:prstGeom>
        </p:spPr>
        <p:txBody>
          <a:bodyPr anchor="t"/>
          <a:lstStyle>
            <a:lvl1pPr marL="0" indent="0" algn="ctr">
              <a:spcBef>
                <a:spcPct val="0"/>
              </a:spcBef>
              <a:buNone/>
              <a:defRPr sz="20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CF3D4312-BF2B-32E8-5504-BD03D020A7F6}"/>
              </a:ext>
            </a:extLst>
          </p:cNvPr>
          <p:cNvSpPr>
            <a:spLocks noGrp="1"/>
          </p:cNvSpPr>
          <p:nvPr>
            <p:ph type="body" sz="quarter" idx="15"/>
          </p:nvPr>
        </p:nvSpPr>
        <p:spPr>
          <a:xfrm>
            <a:off x="584200" y="3616497"/>
            <a:ext cx="347907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2995283"/>
            <a:ext cx="3479071" cy="307777"/>
          </a:xfrm>
          <a:prstGeom prst="rect">
            <a:avLst/>
          </a:prstGeom>
        </p:spPr>
        <p:txBody>
          <a:bodyPr anchor="t"/>
          <a:lstStyle>
            <a:lvl1pPr marL="0" indent="0" algn="ctr">
              <a:spcBef>
                <a:spcPct val="0"/>
              </a:spcBef>
              <a:buNone/>
              <a:defRPr sz="2000">
                <a:solidFill>
                  <a:schemeClr val="tx1"/>
                </a:solidFill>
                <a:latin typeface="+mj-lt"/>
              </a:defRPr>
            </a:lvl1pPr>
          </a:lstStyle>
          <a:p>
            <a:pPr lvl="0"/>
            <a:r>
              <a:rPr lang="en-US"/>
              <a:t>Click to edit Master text styles</a:t>
            </a:r>
          </a:p>
        </p:txBody>
      </p:sp>
      <p:sp>
        <p:nvSpPr>
          <p:cNvPr id="14" name="Text Placeholder 3">
            <a:extLst>
              <a:ext uri="{FF2B5EF4-FFF2-40B4-BE49-F238E27FC236}">
                <a16:creationId xmlns:a16="http://schemas.microsoft.com/office/drawing/2014/main" id="{C8ADB951-618D-18AA-AF3F-A625B8916844}"/>
              </a:ext>
            </a:extLst>
          </p:cNvPr>
          <p:cNvSpPr>
            <a:spLocks noGrp="1"/>
          </p:cNvSpPr>
          <p:nvPr>
            <p:ph type="body" sz="quarter" idx="23"/>
          </p:nvPr>
        </p:nvSpPr>
        <p:spPr>
          <a:xfrm>
            <a:off x="4359737"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3" name="Text Placeholder 11">
            <a:extLst>
              <a:ext uri="{FF2B5EF4-FFF2-40B4-BE49-F238E27FC236}">
                <a16:creationId xmlns:a16="http://schemas.microsoft.com/office/drawing/2014/main" id="{4759A57E-BDDC-1596-6959-BA7696DE9B08}"/>
              </a:ext>
            </a:extLst>
          </p:cNvPr>
          <p:cNvSpPr>
            <a:spLocks noGrp="1"/>
          </p:cNvSpPr>
          <p:nvPr>
            <p:ph type="body" sz="quarter" idx="24"/>
          </p:nvPr>
        </p:nvSpPr>
        <p:spPr>
          <a:xfrm>
            <a:off x="8130894" y="2995283"/>
            <a:ext cx="3479071" cy="307777"/>
          </a:xfrm>
          <a:prstGeom prst="rect">
            <a:avLst/>
          </a:prstGeom>
        </p:spPr>
        <p:txBody>
          <a:bodyPr anchor="t"/>
          <a:lstStyle>
            <a:lvl1pPr marL="0" indent="0" algn="ctr">
              <a:spcBef>
                <a:spcPct val="0"/>
              </a:spcBef>
              <a:buNone/>
              <a:defRPr sz="2000">
                <a:solidFill>
                  <a:schemeClr val="tx1"/>
                </a:solidFill>
                <a:latin typeface="+mj-lt"/>
              </a:defRPr>
            </a:lvl1pPr>
          </a:lstStyle>
          <a:p>
            <a:pPr lvl="0"/>
            <a:r>
              <a:rPr lang="en-US"/>
              <a:t>Click to edit Master text styles</a:t>
            </a:r>
          </a:p>
        </p:txBody>
      </p:sp>
      <p:sp>
        <p:nvSpPr>
          <p:cNvPr id="4" name="Text Placeholder 3">
            <a:extLst>
              <a:ext uri="{FF2B5EF4-FFF2-40B4-BE49-F238E27FC236}">
                <a16:creationId xmlns:a16="http://schemas.microsoft.com/office/drawing/2014/main" id="{CDA52B45-289B-E4AF-9D79-083305995111}"/>
              </a:ext>
            </a:extLst>
          </p:cNvPr>
          <p:cNvSpPr>
            <a:spLocks noGrp="1"/>
          </p:cNvSpPr>
          <p:nvPr>
            <p:ph type="body" sz="quarter" idx="25"/>
          </p:nvPr>
        </p:nvSpPr>
        <p:spPr>
          <a:xfrm>
            <a:off x="8133084"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Tree>
    <p:extLst>
      <p:ext uri="{BB962C8B-B14F-4D97-AF65-F5344CB8AC3E}">
        <p14:creationId xmlns:p14="http://schemas.microsoft.com/office/powerpoint/2010/main" val="37343747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92">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1464">
          <p15:clr>
            <a:srgbClr val="954F72"/>
          </p15:clr>
        </p15:guide>
        <p15:guide id="16" pos="4344">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guide id="40" pos="609">
          <p15:clr>
            <a:srgbClr val="FBAE40"/>
          </p15:clr>
        </p15:guide>
        <p15:guide id="41" pos="3840">
          <p15:clr>
            <a:srgbClr val="FBAE40"/>
          </p15:clr>
        </p15:guide>
        <p15:guide id="42" pos="6216">
          <p15:clr>
            <a:srgbClr val="FBAE40"/>
          </p15:clr>
        </p15:guide>
        <p15:guide id="43" orient="horz" pos="1284">
          <p15:clr>
            <a:srgbClr val="FBAE40"/>
          </p15:clr>
        </p15:guide>
        <p15:guide id="44" pos="3940">
          <p15:clr>
            <a:srgbClr val="FBAE40"/>
          </p15:clr>
        </p15:guide>
        <p15:guide id="45" orient="horz" pos="2160">
          <p15:clr>
            <a:srgbClr val="FBAE40"/>
          </p15:clr>
        </p15:guide>
      </p15:sldGuideLst>
    </p:ext>
  </p:extLst>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p:cSld name="4_4-column_Text_with Subheads-Icons">
    <p:bg>
      <p:bgRef idx="1001">
        <a:schemeClr val="bg1"/>
      </p:bgRef>
    </p:bg>
    <p:spTree>
      <p:nvGrpSpPr>
        <p:cNvPr id="1" name=""/>
        <p:cNvGrpSpPr/>
        <p:nvPr/>
      </p:nvGrpSpPr>
      <p:grpSpPr>
        <a:xfrm>
          <a:off x="0" y="0"/>
          <a:ext cx="0" cy="0"/>
          <a:chOff x="0" y="0"/>
          <a:chExt cx="0" cy="0"/>
        </a:xfrm>
      </p:grpSpPr>
      <p:cxnSp>
        <p:nvCxnSpPr>
          <p:cNvPr id="5" name="Straight Connector 4" descr="Microsoft Certification renewal process flow">
            <a:extLst>
              <a:ext uri="{FF2B5EF4-FFF2-40B4-BE49-F238E27FC236}">
                <a16:creationId xmlns:a16="http://schemas.microsoft.com/office/drawing/2014/main" id="{ED4FC5EF-0434-AB45-07F5-AAD2BF06D8B8}"/>
              </a:ext>
              <a:ext uri="{C183D7F6-B498-43B3-948B-1728B52AA6E4}">
                <adec:decorative xmlns:adec="http://schemas.microsoft.com/office/drawing/2017/decorative" val="0"/>
              </a:ext>
            </a:extLst>
          </p:cNvPr>
          <p:cNvCxnSpPr/>
          <p:nvPr/>
        </p:nvCxnSpPr>
        <p:spPr>
          <a:xfrm>
            <a:off x="1766" y="2042154"/>
            <a:ext cx="12188952" cy="0"/>
          </a:xfrm>
          <a:prstGeom prst="line">
            <a:avLst/>
          </a:prstGeom>
          <a:noFill/>
          <a:ln w="76200" cap="flat">
            <a:gradFill>
              <a:gsLst>
                <a:gs pos="0">
                  <a:srgbClr val="FF5C39"/>
                </a:gs>
                <a:gs pos="54796">
                  <a:srgbClr val="C73ECC"/>
                </a:gs>
                <a:gs pos="100000">
                  <a:srgbClr val="8DC8E8"/>
                </a:gs>
              </a:gsLst>
              <a:lin ang="21399750" scaled="1"/>
            </a:gradFill>
            <a:prstDash val="solid"/>
            <a:miter/>
          </a:ln>
        </p:spPr>
      </p:cxn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2995283"/>
            <a:ext cx="3479071" cy="307777"/>
          </a:xfrm>
          <a:prstGeom prst="rect">
            <a:avLst/>
          </a:prstGeom>
        </p:spPr>
        <p:txBody>
          <a:bodyPr anchor="t"/>
          <a:lstStyle>
            <a:lvl1pPr marL="0" indent="0" algn="ctr">
              <a:spcBef>
                <a:spcPct val="0"/>
              </a:spcBef>
              <a:buNone/>
              <a:defRPr sz="2000">
                <a:solidFill>
                  <a:schemeClr val="tx1"/>
                </a:solidFill>
                <a:latin typeface="+mj-lt"/>
              </a:defRPr>
            </a:lvl1pPr>
          </a:lstStyle>
          <a:p>
            <a:pPr lvl="0"/>
            <a:r>
              <a:rPr lang="en-US"/>
              <a:t>Click to edit Master text styles</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2995283"/>
            <a:ext cx="3479071" cy="307777"/>
          </a:xfrm>
          <a:prstGeom prst="rect">
            <a:avLst/>
          </a:prstGeom>
        </p:spPr>
        <p:txBody>
          <a:bodyPr anchor="t"/>
          <a:lstStyle>
            <a:lvl1pPr marL="0" indent="0" algn="ctr">
              <a:spcBef>
                <a:spcPct val="0"/>
              </a:spcBef>
              <a:buNone/>
              <a:defRPr sz="2000">
                <a:solidFill>
                  <a:schemeClr val="tx1"/>
                </a:solidFill>
                <a:latin typeface="+mj-lt"/>
              </a:defRPr>
            </a:lvl1pPr>
          </a:lstStyle>
          <a:p>
            <a:pPr lvl="0"/>
            <a:r>
              <a:rPr lang="en-US"/>
              <a:t>Click to edit Master text styles</a:t>
            </a:r>
          </a:p>
        </p:txBody>
      </p:sp>
      <p:sp>
        <p:nvSpPr>
          <p:cNvPr id="3" name="Text Placeholder 11">
            <a:extLst>
              <a:ext uri="{FF2B5EF4-FFF2-40B4-BE49-F238E27FC236}">
                <a16:creationId xmlns:a16="http://schemas.microsoft.com/office/drawing/2014/main" id="{4759A57E-BDDC-1596-6959-BA7696DE9B08}"/>
              </a:ext>
            </a:extLst>
          </p:cNvPr>
          <p:cNvSpPr>
            <a:spLocks noGrp="1"/>
          </p:cNvSpPr>
          <p:nvPr>
            <p:ph type="body" sz="quarter" idx="24"/>
          </p:nvPr>
        </p:nvSpPr>
        <p:spPr>
          <a:xfrm>
            <a:off x="8130893" y="2995283"/>
            <a:ext cx="3479071" cy="307777"/>
          </a:xfrm>
          <a:prstGeom prst="rect">
            <a:avLst/>
          </a:prstGeom>
        </p:spPr>
        <p:txBody>
          <a:bodyPr anchor="t"/>
          <a:lstStyle>
            <a:lvl1pPr marL="0" indent="0" algn="ctr">
              <a:spcBef>
                <a:spcPct val="0"/>
              </a:spcBef>
              <a:buNone/>
              <a:defRPr sz="2000">
                <a:solidFill>
                  <a:schemeClr val="tx1"/>
                </a:solidFill>
                <a:latin typeface="+mj-lt"/>
              </a:defRPr>
            </a:lvl1pPr>
          </a:lstStyle>
          <a:p>
            <a:pPr lvl="0"/>
            <a:r>
              <a:rPr lang="en-US"/>
              <a:t>Click to edit Master text styles</a:t>
            </a:r>
          </a:p>
        </p:txBody>
      </p:sp>
      <p:sp>
        <p:nvSpPr>
          <p:cNvPr id="10" name="Text Placeholder 3">
            <a:extLst>
              <a:ext uri="{FF2B5EF4-FFF2-40B4-BE49-F238E27FC236}">
                <a16:creationId xmlns:a16="http://schemas.microsoft.com/office/drawing/2014/main" id="{244C1821-6346-D755-83F0-EC5D04C1AFA5}"/>
              </a:ext>
            </a:extLst>
          </p:cNvPr>
          <p:cNvSpPr>
            <a:spLocks noGrp="1"/>
          </p:cNvSpPr>
          <p:nvPr>
            <p:ph type="body" sz="quarter" idx="15"/>
          </p:nvPr>
        </p:nvSpPr>
        <p:spPr>
          <a:xfrm>
            <a:off x="584200" y="3616497"/>
            <a:ext cx="347907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5" name="Text Placeholder 3">
            <a:extLst>
              <a:ext uri="{FF2B5EF4-FFF2-40B4-BE49-F238E27FC236}">
                <a16:creationId xmlns:a16="http://schemas.microsoft.com/office/drawing/2014/main" id="{AE8BC1E6-3311-A73F-871A-923C49C012F0}"/>
              </a:ext>
            </a:extLst>
          </p:cNvPr>
          <p:cNvSpPr>
            <a:spLocks noGrp="1"/>
          </p:cNvSpPr>
          <p:nvPr>
            <p:ph type="body" sz="quarter" idx="23"/>
          </p:nvPr>
        </p:nvSpPr>
        <p:spPr>
          <a:xfrm>
            <a:off x="4357547" y="3616497"/>
            <a:ext cx="347907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6" name="Text Placeholder 3">
            <a:extLst>
              <a:ext uri="{FF2B5EF4-FFF2-40B4-BE49-F238E27FC236}">
                <a16:creationId xmlns:a16="http://schemas.microsoft.com/office/drawing/2014/main" id="{888C01D0-23FB-7438-A9BF-8E99080C98BE}"/>
              </a:ext>
            </a:extLst>
          </p:cNvPr>
          <p:cNvSpPr>
            <a:spLocks noGrp="1"/>
          </p:cNvSpPr>
          <p:nvPr>
            <p:ph type="body" sz="quarter" idx="25"/>
          </p:nvPr>
        </p:nvSpPr>
        <p:spPr>
          <a:xfrm>
            <a:off x="8130893" y="3616497"/>
            <a:ext cx="347907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8" name="Oval 7">
            <a:extLst>
              <a:ext uri="{FF2B5EF4-FFF2-40B4-BE49-F238E27FC236}">
                <a16:creationId xmlns:a16="http://schemas.microsoft.com/office/drawing/2014/main" id="{6E673AD2-B8AF-CC3C-D898-30292FC1719F}"/>
              </a:ext>
              <a:ext uri="{C183D7F6-B498-43B3-948B-1728B52AA6E4}">
                <adec:decorative xmlns:adec="http://schemas.microsoft.com/office/drawing/2017/decorative" val="1"/>
              </a:ext>
            </a:extLst>
          </p:cNvPr>
          <p:cNvSpPr/>
          <p:nvPr/>
        </p:nvSpPr>
        <p:spPr bwMode="auto">
          <a:xfrm>
            <a:off x="1843209" y="1542978"/>
            <a:ext cx="982928" cy="982928"/>
          </a:xfrm>
          <a:prstGeom prst="ellipse">
            <a:avLst/>
          </a:prstGeom>
          <a:solidFill>
            <a:srgbClr val="FFFFFF"/>
          </a:solidFill>
          <a:ln w="12700" cap="flat">
            <a:solidFill>
              <a:schemeClr val="bg1">
                <a:lumMod val="85000"/>
              </a:schemeClr>
            </a:solidFill>
            <a:miter lim="400000"/>
          </a:ln>
          <a:effectLst/>
        </p:spPr>
        <p:txBody>
          <a:bodyPr rot="0" spcFirstLastPara="1" vertOverflow="overflow" horzOverflow="overflow" vert="horz" wrap="square" lIns="50800" tIns="50800" rIns="50800" bIns="50800" numCol="1" spcCol="38100" rtlCol="0" anchor="ctr">
            <a:noAutofit/>
          </a:bodyPr>
          <a:lstStyle/>
          <a:p>
            <a:pPr marL="4571" marR="0" lvl="0" indent="0" defTabSz="412667" eaLnBrk="1" fontAlgn="auto" latinLnBrk="0" hangingPunct="1">
              <a:lnSpc>
                <a:spcPct val="100000"/>
              </a:lnSpc>
              <a:spcBef>
                <a:spcPct val="0"/>
              </a:spcBef>
              <a:spcAft>
                <a:spcPct val="0"/>
              </a:spcAft>
              <a:buClrTx/>
              <a:buSzTx/>
              <a:buFontTx/>
              <a:buNone/>
              <a:defRPr/>
            </a:pPr>
            <a:endParaRPr kumimoji="0" lang="en-IN" sz="1600" b="0" i="0" u="none" strike="noStrike" kern="0" cap="none" spc="0" normalizeH="0" baseline="0" noProof="0">
              <a:ln>
                <a:noFill/>
              </a:ln>
              <a:solidFill>
                <a:srgbClr val="2F2F2F"/>
              </a:solidFill>
              <a:effectLst/>
              <a:uLnTx/>
              <a:uFillTx/>
              <a:cs typeface="Segoe UI" pitchFamily="34" charset="0"/>
            </a:endParaRPr>
          </a:p>
        </p:txBody>
      </p:sp>
      <p:sp>
        <p:nvSpPr>
          <p:cNvPr id="9" name="Oval 8">
            <a:extLst>
              <a:ext uri="{FF2B5EF4-FFF2-40B4-BE49-F238E27FC236}">
                <a16:creationId xmlns:a16="http://schemas.microsoft.com/office/drawing/2014/main" id="{56859B90-45D2-D990-09AA-8F85B79F1077}"/>
              </a:ext>
              <a:ext uri="{C183D7F6-B498-43B3-948B-1728B52AA6E4}">
                <adec:decorative xmlns:adec="http://schemas.microsoft.com/office/drawing/2017/decorative" val="1"/>
              </a:ext>
            </a:extLst>
          </p:cNvPr>
          <p:cNvSpPr/>
          <p:nvPr/>
        </p:nvSpPr>
        <p:spPr bwMode="auto">
          <a:xfrm>
            <a:off x="5604535" y="1542978"/>
            <a:ext cx="982928" cy="982928"/>
          </a:xfrm>
          <a:prstGeom prst="ellipse">
            <a:avLst/>
          </a:prstGeom>
          <a:solidFill>
            <a:srgbClr val="FFFFFF"/>
          </a:solidFill>
          <a:ln w="12700" cap="flat">
            <a:solidFill>
              <a:schemeClr val="bg1">
                <a:lumMod val="85000"/>
              </a:schemeClr>
            </a:solidFill>
            <a:miter lim="400000"/>
          </a:ln>
          <a:effectLst/>
        </p:spPr>
        <p:txBody>
          <a:bodyPr rot="0" spcFirstLastPara="1" vertOverflow="overflow" horzOverflow="overflow" vert="horz" wrap="square" lIns="50800" tIns="50800" rIns="50800" bIns="50800" numCol="1" spcCol="38100" rtlCol="0" anchor="ctr">
            <a:noAutofit/>
          </a:bodyPr>
          <a:lstStyle/>
          <a:p>
            <a:pPr marL="4571" marR="0" lvl="0" indent="0" defTabSz="412667" eaLnBrk="1" fontAlgn="auto" latinLnBrk="0" hangingPunct="1">
              <a:lnSpc>
                <a:spcPct val="100000"/>
              </a:lnSpc>
              <a:spcBef>
                <a:spcPct val="0"/>
              </a:spcBef>
              <a:spcAft>
                <a:spcPct val="0"/>
              </a:spcAft>
              <a:buClrTx/>
              <a:buSzTx/>
              <a:buFontTx/>
              <a:buNone/>
              <a:defRPr/>
            </a:pPr>
            <a:endParaRPr kumimoji="0" lang="en-IN" sz="1600" b="0" i="0" u="none" strike="noStrike" kern="0" cap="none" spc="0" normalizeH="0" baseline="0" noProof="0">
              <a:ln>
                <a:noFill/>
              </a:ln>
              <a:solidFill>
                <a:srgbClr val="2F2F2F"/>
              </a:solidFill>
              <a:effectLst/>
              <a:uLnTx/>
              <a:uFillTx/>
              <a:cs typeface="Segoe UI" pitchFamily="34" charset="0"/>
            </a:endParaRPr>
          </a:p>
        </p:txBody>
      </p:sp>
      <p:sp>
        <p:nvSpPr>
          <p:cNvPr id="12" name="Oval 11">
            <a:extLst>
              <a:ext uri="{FF2B5EF4-FFF2-40B4-BE49-F238E27FC236}">
                <a16:creationId xmlns:a16="http://schemas.microsoft.com/office/drawing/2014/main" id="{287FE1B2-0C16-29CA-99C4-4C44A8047A50}"/>
              </a:ext>
              <a:ext uri="{C183D7F6-B498-43B3-948B-1728B52AA6E4}">
                <adec:decorative xmlns:adec="http://schemas.microsoft.com/office/drawing/2017/decorative" val="1"/>
              </a:ext>
            </a:extLst>
          </p:cNvPr>
          <p:cNvSpPr/>
          <p:nvPr/>
        </p:nvSpPr>
        <p:spPr bwMode="auto">
          <a:xfrm>
            <a:off x="9365862" y="1542978"/>
            <a:ext cx="982928" cy="982928"/>
          </a:xfrm>
          <a:prstGeom prst="ellipse">
            <a:avLst/>
          </a:prstGeom>
          <a:solidFill>
            <a:srgbClr val="FFFFFF"/>
          </a:solidFill>
          <a:ln w="12700" cap="flat">
            <a:solidFill>
              <a:schemeClr val="bg1">
                <a:lumMod val="85000"/>
              </a:schemeClr>
            </a:solidFill>
            <a:miter lim="400000"/>
          </a:ln>
          <a:effectLst/>
        </p:spPr>
        <p:txBody>
          <a:bodyPr rot="0" spcFirstLastPara="1" vertOverflow="overflow" horzOverflow="overflow" vert="horz" wrap="square" lIns="50800" tIns="50800" rIns="50800" bIns="50800" numCol="1" spcCol="38100" rtlCol="0" anchor="ctr">
            <a:noAutofit/>
          </a:bodyPr>
          <a:lstStyle/>
          <a:p>
            <a:pPr marL="4571" marR="0" lvl="0" indent="0" defTabSz="412667" eaLnBrk="1" fontAlgn="auto" latinLnBrk="0" hangingPunct="1">
              <a:lnSpc>
                <a:spcPct val="100000"/>
              </a:lnSpc>
              <a:spcBef>
                <a:spcPct val="0"/>
              </a:spcBef>
              <a:spcAft>
                <a:spcPct val="0"/>
              </a:spcAft>
              <a:buClrTx/>
              <a:buSzTx/>
              <a:buFontTx/>
              <a:buNone/>
              <a:defRPr/>
            </a:pPr>
            <a:endParaRPr kumimoji="0" lang="en-IN" sz="1600" b="0" i="0" u="none" strike="noStrike" kern="0" cap="none" spc="0" normalizeH="0" baseline="0" noProof="0">
              <a:ln>
                <a:noFill/>
              </a:ln>
              <a:solidFill>
                <a:srgbClr val="2F2F2F"/>
              </a:solidFill>
              <a:effectLst/>
              <a:uLnTx/>
              <a:uFillTx/>
              <a:cs typeface="Segoe UI" pitchFamily="34" charset="0"/>
            </a:endParaRPr>
          </a:p>
        </p:txBody>
      </p:sp>
    </p:spTree>
    <p:extLst>
      <p:ext uri="{BB962C8B-B14F-4D97-AF65-F5344CB8AC3E}">
        <p14:creationId xmlns:p14="http://schemas.microsoft.com/office/powerpoint/2010/main" val="26997278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92">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1464">
          <p15:clr>
            <a:srgbClr val="954F72"/>
          </p15:clr>
        </p15:guide>
        <p15:guide id="16" pos="4344">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32">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guide id="40" pos="609">
          <p15:clr>
            <a:srgbClr val="FBAE40"/>
          </p15:clr>
        </p15:guide>
        <p15:guide id="41" pos="3840">
          <p15:clr>
            <a:srgbClr val="FBAE40"/>
          </p15:clr>
        </p15:guide>
        <p15:guide id="42" pos="6216">
          <p15:clr>
            <a:srgbClr val="FBAE40"/>
          </p15:clr>
        </p15:guide>
        <p15:guide id="43" orient="horz" pos="1284">
          <p15:clr>
            <a:srgbClr val="FBAE40"/>
          </p15:clr>
        </p15:guide>
        <p15:guide id="44" pos="3940">
          <p15:clr>
            <a:srgbClr val="FBAE40"/>
          </p15:clr>
        </p15:guide>
        <p15:guide id="45" orient="horz" pos="2136">
          <p15:clr>
            <a:srgbClr val="FBAE40"/>
          </p15:clr>
        </p15:guide>
      </p15:sldGuideLst>
    </p:ext>
  </p:extLst>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p:cSld name="1-column_Callout_with Imag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44938"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A07B0D1-31C1-C209-CE85-DD1D42B62A74}"/>
              </a:ext>
            </a:extLst>
          </p:cNvPr>
          <p:cNvSpPr>
            <a:spLocks noGrp="1"/>
          </p:cNvSpPr>
          <p:nvPr>
            <p:ph type="pic" sz="quarter" idx="20" hasCustomPrompt="1"/>
          </p:nvPr>
        </p:nvSpPr>
        <p:spPr bwMode="ltGray">
          <a:xfrm>
            <a:off x="4064000" y="1581150"/>
            <a:ext cx="7535862" cy="4430720"/>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6" name="Text Placeholder 11">
            <a:extLst>
              <a:ext uri="{FF2B5EF4-FFF2-40B4-BE49-F238E27FC236}">
                <a16:creationId xmlns:a16="http://schemas.microsoft.com/office/drawing/2014/main" id="{BA3E60F0-F025-04E8-0E46-71699A62E435}"/>
              </a:ext>
            </a:extLst>
          </p:cNvPr>
          <p:cNvSpPr>
            <a:spLocks noGrp="1"/>
          </p:cNvSpPr>
          <p:nvPr>
            <p:ph type="body" sz="quarter" idx="16"/>
          </p:nvPr>
        </p:nvSpPr>
        <p:spPr>
          <a:xfrm>
            <a:off x="584200" y="1594155"/>
            <a:ext cx="3174143"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4D105096-7BC3-1383-8EE1-744002B706B2}"/>
              </a:ext>
            </a:extLst>
          </p:cNvPr>
          <p:cNvSpPr>
            <a:spLocks noGrp="1"/>
          </p:cNvSpPr>
          <p:nvPr>
            <p:ph type="body" sz="quarter" idx="15"/>
          </p:nvPr>
        </p:nvSpPr>
        <p:spPr>
          <a:xfrm>
            <a:off x="586389" y="2085764"/>
            <a:ext cx="3172811"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65176" indent="-128016">
              <a:spcAft>
                <a:spcPct val="0"/>
              </a:spcAft>
              <a:buFont typeface="Arial" panose="020B0604020202020204" pitchFamily="34" charset="0"/>
              <a:buChar char="•"/>
              <a:defRPr>
                <a:solidFill>
                  <a:schemeClr val="tx1"/>
                </a:solidFill>
              </a:defRPr>
            </a:lvl2pPr>
            <a:lvl3pPr marL="384048" indent="-118872">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59293865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p15:clr>
            <a:srgbClr val="954F72"/>
          </p15:clr>
        </p15:guide>
        <p15:guide id="6" pos="1372">
          <p15:clr>
            <a:srgbClr val="954F72"/>
          </p15:clr>
        </p15:guide>
        <p15:guide id="7" pos="1560">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20">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367F0464-FA9D-1DC7-827A-17DF799B90E9}"/>
              </a:ext>
            </a:extLst>
          </p:cNvPr>
          <p:cNvSpPr>
            <a:spLocks noGrp="1"/>
          </p:cNvSpPr>
          <p:nvPr>
            <p:ph type="body" sz="quarter" idx="15"/>
          </p:nvPr>
        </p:nvSpPr>
        <p:spPr>
          <a:xfrm>
            <a:off x="586390" y="4978881"/>
            <a:ext cx="5217510"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74320" indent="-137160">
              <a:spcAft>
                <a:spcPct val="0"/>
              </a:spcAft>
              <a:buFont typeface="Arial" panose="020B0604020202020204" pitchFamily="34" charset="0"/>
              <a:buChar char="•"/>
              <a:defRPr>
                <a:solidFill>
                  <a:schemeClr val="tx1"/>
                </a:solidFill>
              </a:defRPr>
            </a:lvl2pPr>
            <a:lvl3pPr marL="411480" indent="-137160">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8" name="Text Placeholder 3">
            <a:extLst>
              <a:ext uri="{FF2B5EF4-FFF2-40B4-BE49-F238E27FC236}">
                <a16:creationId xmlns:a16="http://schemas.microsoft.com/office/drawing/2014/main" id="{51FB34ED-A66E-89F2-95F6-C0038B49554C}"/>
              </a:ext>
            </a:extLst>
          </p:cNvPr>
          <p:cNvSpPr>
            <a:spLocks noGrp="1"/>
          </p:cNvSpPr>
          <p:nvPr>
            <p:ph type="body" sz="quarter" idx="20"/>
          </p:nvPr>
        </p:nvSpPr>
        <p:spPr>
          <a:xfrm>
            <a:off x="6253664" y="4978881"/>
            <a:ext cx="5187106"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74320" indent="-137160">
              <a:spcAft>
                <a:spcPct val="0"/>
              </a:spcAft>
              <a:buFont typeface="Arial" panose="020B0604020202020204" pitchFamily="34" charset="0"/>
              <a:buChar char="•"/>
              <a:defRPr>
                <a:solidFill>
                  <a:schemeClr val="tx1"/>
                </a:solidFill>
              </a:defRPr>
            </a:lvl2pPr>
            <a:lvl3pPr marL="411480" indent="-137160">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D54F7E24-0716-000F-A23E-D45713ECDD7E}"/>
              </a:ext>
            </a:extLst>
          </p:cNvPr>
          <p:cNvSpPr>
            <a:spLocks noGrp="1"/>
          </p:cNvSpPr>
          <p:nvPr>
            <p:ph type="pic" sz="quarter" idx="21" hasCustomPrompt="1"/>
          </p:nvPr>
        </p:nvSpPr>
        <p:spPr bwMode="ltGray">
          <a:xfrm>
            <a:off x="0" y="1152766"/>
            <a:ext cx="12192000" cy="3444634"/>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2" name="Title 1">
            <a:extLst>
              <a:ext uri="{FF2B5EF4-FFF2-40B4-BE49-F238E27FC236}">
                <a16:creationId xmlns:a16="http://schemas.microsoft.com/office/drawing/2014/main" id="{64830DA7-1CDF-18F6-E151-AAB776959AA8}"/>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16516580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4-column_Text_with Subheads-Icons">
    <p:bg>
      <p:bgRef idx="1001">
        <a:schemeClr val="bg1"/>
      </p:bgRef>
    </p:bg>
    <p:spTree>
      <p:nvGrpSpPr>
        <p:cNvPr id="1" name=""/>
        <p:cNvGrpSpPr/>
        <p:nvPr/>
      </p:nvGrpSpPr>
      <p:grpSpPr>
        <a:xfrm>
          <a:off x="0" y="0"/>
          <a:ext cx="0" cy="0"/>
          <a:chOff x="0" y="0"/>
          <a:chExt cx="0" cy="0"/>
        </a:xfrm>
      </p:grpSpPr>
      <p:cxnSp>
        <p:nvCxnSpPr>
          <p:cNvPr id="5" name="Straight Connector 4" descr="Microsoft Certification renewal process flow">
            <a:extLst>
              <a:ext uri="{FF2B5EF4-FFF2-40B4-BE49-F238E27FC236}">
                <a16:creationId xmlns:a16="http://schemas.microsoft.com/office/drawing/2014/main" id="{ED4FC5EF-0434-AB45-07F5-AAD2BF06D8B8}"/>
              </a:ext>
              <a:ext uri="{C183D7F6-B498-43B3-948B-1728B52AA6E4}">
                <adec:decorative xmlns:adec="http://schemas.microsoft.com/office/drawing/2017/decorative" val="0"/>
              </a:ext>
            </a:extLst>
          </p:cNvPr>
          <p:cNvCxnSpPr/>
          <p:nvPr userDrawn="1"/>
        </p:nvCxnSpPr>
        <p:spPr>
          <a:xfrm>
            <a:off x="1766" y="2042154"/>
            <a:ext cx="12188952" cy="0"/>
          </a:xfrm>
          <a:prstGeom prst="line">
            <a:avLst/>
          </a:prstGeom>
          <a:noFill/>
          <a:ln w="76200" cap="flat">
            <a:gradFill>
              <a:gsLst>
                <a:gs pos="0">
                  <a:srgbClr val="FF5C39"/>
                </a:gs>
                <a:gs pos="54796">
                  <a:srgbClr val="C73ECC"/>
                </a:gs>
                <a:gs pos="100000">
                  <a:srgbClr val="8DC8E8"/>
                </a:gs>
              </a:gsLst>
              <a:lin ang="21399750" scaled="1"/>
            </a:gradFill>
            <a:prstDash val="solid"/>
            <a:miter/>
          </a:ln>
        </p:spPr>
      </p:cxn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2995283"/>
            <a:ext cx="3479071" cy="307777"/>
          </a:xfrm>
          <a:prstGeom prst="rect">
            <a:avLst/>
          </a:prstGeom>
        </p:spPr>
        <p:txBody>
          <a:bodyPr anchor="t"/>
          <a:lstStyle>
            <a:lvl1pPr marL="0" indent="0" algn="ctr">
              <a:spcBef>
                <a:spcPct val="0"/>
              </a:spcBef>
              <a:buNone/>
              <a:defRPr sz="2000">
                <a:solidFill>
                  <a:schemeClr val="tx1"/>
                </a:solidFill>
                <a:latin typeface="+mj-lt"/>
              </a:defRPr>
            </a:lvl1pPr>
          </a:lstStyle>
          <a:p>
            <a:pPr lvl="0"/>
            <a:r>
              <a:rPr lang="en-US"/>
              <a:t>Click to edit Master text styles</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2995283"/>
            <a:ext cx="3479071" cy="307777"/>
          </a:xfrm>
          <a:prstGeom prst="rect">
            <a:avLst/>
          </a:prstGeom>
        </p:spPr>
        <p:txBody>
          <a:bodyPr anchor="t"/>
          <a:lstStyle>
            <a:lvl1pPr marL="0" indent="0" algn="ctr">
              <a:spcBef>
                <a:spcPct val="0"/>
              </a:spcBef>
              <a:buNone/>
              <a:defRPr sz="2000">
                <a:solidFill>
                  <a:schemeClr val="tx1"/>
                </a:solidFill>
                <a:latin typeface="+mj-lt"/>
              </a:defRPr>
            </a:lvl1pPr>
          </a:lstStyle>
          <a:p>
            <a:pPr lvl="0"/>
            <a:r>
              <a:rPr lang="en-US"/>
              <a:t>Click to edit Master text styles</a:t>
            </a:r>
          </a:p>
        </p:txBody>
      </p:sp>
      <p:sp>
        <p:nvSpPr>
          <p:cNvPr id="3" name="Text Placeholder 11">
            <a:extLst>
              <a:ext uri="{FF2B5EF4-FFF2-40B4-BE49-F238E27FC236}">
                <a16:creationId xmlns:a16="http://schemas.microsoft.com/office/drawing/2014/main" id="{4759A57E-BDDC-1596-6959-BA7696DE9B08}"/>
              </a:ext>
            </a:extLst>
          </p:cNvPr>
          <p:cNvSpPr>
            <a:spLocks noGrp="1"/>
          </p:cNvSpPr>
          <p:nvPr>
            <p:ph type="body" sz="quarter" idx="24"/>
          </p:nvPr>
        </p:nvSpPr>
        <p:spPr>
          <a:xfrm>
            <a:off x="8130893" y="2995283"/>
            <a:ext cx="3479071" cy="307777"/>
          </a:xfrm>
          <a:prstGeom prst="rect">
            <a:avLst/>
          </a:prstGeom>
        </p:spPr>
        <p:txBody>
          <a:bodyPr anchor="t"/>
          <a:lstStyle>
            <a:lvl1pPr marL="0" indent="0" algn="ctr">
              <a:spcBef>
                <a:spcPct val="0"/>
              </a:spcBef>
              <a:buNone/>
              <a:defRPr sz="2000">
                <a:solidFill>
                  <a:schemeClr val="tx1"/>
                </a:solidFill>
                <a:latin typeface="+mj-lt"/>
              </a:defRPr>
            </a:lvl1pPr>
          </a:lstStyle>
          <a:p>
            <a:pPr lvl="0"/>
            <a:r>
              <a:rPr lang="en-US"/>
              <a:t>Click to edit Master text styles</a:t>
            </a:r>
          </a:p>
        </p:txBody>
      </p:sp>
      <p:sp>
        <p:nvSpPr>
          <p:cNvPr id="10" name="Text Placeholder 3">
            <a:extLst>
              <a:ext uri="{FF2B5EF4-FFF2-40B4-BE49-F238E27FC236}">
                <a16:creationId xmlns:a16="http://schemas.microsoft.com/office/drawing/2014/main" id="{244C1821-6346-D755-83F0-EC5D04C1AFA5}"/>
              </a:ext>
            </a:extLst>
          </p:cNvPr>
          <p:cNvSpPr>
            <a:spLocks noGrp="1"/>
          </p:cNvSpPr>
          <p:nvPr>
            <p:ph type="body" sz="quarter" idx="15"/>
          </p:nvPr>
        </p:nvSpPr>
        <p:spPr>
          <a:xfrm>
            <a:off x="584200" y="3616497"/>
            <a:ext cx="347907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5" name="Text Placeholder 3">
            <a:extLst>
              <a:ext uri="{FF2B5EF4-FFF2-40B4-BE49-F238E27FC236}">
                <a16:creationId xmlns:a16="http://schemas.microsoft.com/office/drawing/2014/main" id="{AE8BC1E6-3311-A73F-871A-923C49C012F0}"/>
              </a:ext>
            </a:extLst>
          </p:cNvPr>
          <p:cNvSpPr>
            <a:spLocks noGrp="1"/>
          </p:cNvSpPr>
          <p:nvPr>
            <p:ph type="body" sz="quarter" idx="23"/>
          </p:nvPr>
        </p:nvSpPr>
        <p:spPr>
          <a:xfrm>
            <a:off x="4357547" y="3616497"/>
            <a:ext cx="347907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6" name="Text Placeholder 3">
            <a:extLst>
              <a:ext uri="{FF2B5EF4-FFF2-40B4-BE49-F238E27FC236}">
                <a16:creationId xmlns:a16="http://schemas.microsoft.com/office/drawing/2014/main" id="{888C01D0-23FB-7438-A9BF-8E99080C98BE}"/>
              </a:ext>
            </a:extLst>
          </p:cNvPr>
          <p:cNvSpPr>
            <a:spLocks noGrp="1"/>
          </p:cNvSpPr>
          <p:nvPr>
            <p:ph type="body" sz="quarter" idx="25"/>
          </p:nvPr>
        </p:nvSpPr>
        <p:spPr>
          <a:xfrm>
            <a:off x="8130893" y="3616497"/>
            <a:ext cx="347907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8" name="Oval 7">
            <a:extLst>
              <a:ext uri="{FF2B5EF4-FFF2-40B4-BE49-F238E27FC236}">
                <a16:creationId xmlns:a16="http://schemas.microsoft.com/office/drawing/2014/main" id="{6E673AD2-B8AF-CC3C-D898-30292FC1719F}"/>
              </a:ext>
              <a:ext uri="{C183D7F6-B498-43B3-948B-1728B52AA6E4}">
                <adec:decorative xmlns:adec="http://schemas.microsoft.com/office/drawing/2017/decorative" val="1"/>
              </a:ext>
            </a:extLst>
          </p:cNvPr>
          <p:cNvSpPr/>
          <p:nvPr userDrawn="1"/>
        </p:nvSpPr>
        <p:spPr bwMode="auto">
          <a:xfrm>
            <a:off x="1843209" y="1542978"/>
            <a:ext cx="982928" cy="982928"/>
          </a:xfrm>
          <a:prstGeom prst="ellipse">
            <a:avLst/>
          </a:prstGeom>
          <a:solidFill>
            <a:srgbClr val="FFFFFF"/>
          </a:solidFill>
          <a:ln w="12700" cap="flat">
            <a:solidFill>
              <a:schemeClr val="bg1">
                <a:lumMod val="85000"/>
              </a:schemeClr>
            </a:solidFill>
            <a:miter lim="400000"/>
          </a:ln>
          <a:effectLst/>
        </p:spPr>
        <p:txBody>
          <a:bodyPr rot="0" spcFirstLastPara="1" vertOverflow="overflow" horzOverflow="overflow" vert="horz" wrap="square" lIns="50800" tIns="50800" rIns="50800" bIns="50800" numCol="1" spcCol="38100" rtlCol="0" anchor="ctr">
            <a:noAutofit/>
          </a:bodyPr>
          <a:lstStyle/>
          <a:p>
            <a:pPr marL="4571" marR="0" lvl="0" indent="0" defTabSz="412667" eaLnBrk="1" fontAlgn="auto" latinLnBrk="0" hangingPunct="1">
              <a:lnSpc>
                <a:spcPct val="100000"/>
              </a:lnSpc>
              <a:spcBef>
                <a:spcPct val="0"/>
              </a:spcBef>
              <a:spcAft>
                <a:spcPct val="0"/>
              </a:spcAft>
              <a:buClrTx/>
              <a:buSzTx/>
              <a:buFontTx/>
              <a:buNone/>
              <a:defRPr/>
            </a:pPr>
            <a:endParaRPr kumimoji="0" lang="en-IN" sz="1600" b="0" i="0" u="none" strike="noStrike" kern="0" cap="none" spc="0" normalizeH="0" baseline="0" noProof="0">
              <a:ln>
                <a:noFill/>
              </a:ln>
              <a:solidFill>
                <a:srgbClr val="2F2F2F"/>
              </a:solidFill>
              <a:effectLst/>
              <a:uLnTx/>
              <a:uFillTx/>
              <a:cs typeface="Segoe UI" pitchFamily="34" charset="0"/>
            </a:endParaRPr>
          </a:p>
        </p:txBody>
      </p:sp>
      <p:sp>
        <p:nvSpPr>
          <p:cNvPr id="9" name="Oval 8">
            <a:extLst>
              <a:ext uri="{FF2B5EF4-FFF2-40B4-BE49-F238E27FC236}">
                <a16:creationId xmlns:a16="http://schemas.microsoft.com/office/drawing/2014/main" id="{56859B90-45D2-D990-09AA-8F85B79F1077}"/>
              </a:ext>
              <a:ext uri="{C183D7F6-B498-43B3-948B-1728B52AA6E4}">
                <adec:decorative xmlns:adec="http://schemas.microsoft.com/office/drawing/2017/decorative" val="1"/>
              </a:ext>
            </a:extLst>
          </p:cNvPr>
          <p:cNvSpPr/>
          <p:nvPr userDrawn="1"/>
        </p:nvSpPr>
        <p:spPr bwMode="auto">
          <a:xfrm>
            <a:off x="5604535" y="1542978"/>
            <a:ext cx="982928" cy="982928"/>
          </a:xfrm>
          <a:prstGeom prst="ellipse">
            <a:avLst/>
          </a:prstGeom>
          <a:solidFill>
            <a:srgbClr val="FFFFFF"/>
          </a:solidFill>
          <a:ln w="12700" cap="flat">
            <a:solidFill>
              <a:schemeClr val="bg1">
                <a:lumMod val="85000"/>
              </a:schemeClr>
            </a:solidFill>
            <a:miter lim="400000"/>
          </a:ln>
          <a:effectLst/>
        </p:spPr>
        <p:txBody>
          <a:bodyPr rot="0" spcFirstLastPara="1" vertOverflow="overflow" horzOverflow="overflow" vert="horz" wrap="square" lIns="50800" tIns="50800" rIns="50800" bIns="50800" numCol="1" spcCol="38100" rtlCol="0" anchor="ctr">
            <a:noAutofit/>
          </a:bodyPr>
          <a:lstStyle/>
          <a:p>
            <a:pPr marL="4571" marR="0" lvl="0" indent="0" defTabSz="412667" eaLnBrk="1" fontAlgn="auto" latinLnBrk="0" hangingPunct="1">
              <a:lnSpc>
                <a:spcPct val="100000"/>
              </a:lnSpc>
              <a:spcBef>
                <a:spcPct val="0"/>
              </a:spcBef>
              <a:spcAft>
                <a:spcPct val="0"/>
              </a:spcAft>
              <a:buClrTx/>
              <a:buSzTx/>
              <a:buFontTx/>
              <a:buNone/>
              <a:defRPr/>
            </a:pPr>
            <a:endParaRPr kumimoji="0" lang="en-IN" sz="1600" b="0" i="0" u="none" strike="noStrike" kern="0" cap="none" spc="0" normalizeH="0" baseline="0" noProof="0">
              <a:ln>
                <a:noFill/>
              </a:ln>
              <a:solidFill>
                <a:srgbClr val="2F2F2F"/>
              </a:solidFill>
              <a:effectLst/>
              <a:uLnTx/>
              <a:uFillTx/>
              <a:cs typeface="Segoe UI" pitchFamily="34" charset="0"/>
            </a:endParaRPr>
          </a:p>
        </p:txBody>
      </p:sp>
      <p:sp>
        <p:nvSpPr>
          <p:cNvPr id="12" name="Oval 11">
            <a:extLst>
              <a:ext uri="{FF2B5EF4-FFF2-40B4-BE49-F238E27FC236}">
                <a16:creationId xmlns:a16="http://schemas.microsoft.com/office/drawing/2014/main" id="{287FE1B2-0C16-29CA-99C4-4C44A8047A50}"/>
              </a:ext>
              <a:ext uri="{C183D7F6-B498-43B3-948B-1728B52AA6E4}">
                <adec:decorative xmlns:adec="http://schemas.microsoft.com/office/drawing/2017/decorative" val="1"/>
              </a:ext>
            </a:extLst>
          </p:cNvPr>
          <p:cNvSpPr/>
          <p:nvPr userDrawn="1"/>
        </p:nvSpPr>
        <p:spPr bwMode="auto">
          <a:xfrm>
            <a:off x="9365862" y="1542978"/>
            <a:ext cx="982928" cy="982928"/>
          </a:xfrm>
          <a:prstGeom prst="ellipse">
            <a:avLst/>
          </a:prstGeom>
          <a:solidFill>
            <a:srgbClr val="FFFFFF"/>
          </a:solidFill>
          <a:ln w="12700" cap="flat">
            <a:solidFill>
              <a:schemeClr val="bg1">
                <a:lumMod val="85000"/>
              </a:schemeClr>
            </a:solidFill>
            <a:miter lim="400000"/>
          </a:ln>
          <a:effectLst/>
        </p:spPr>
        <p:txBody>
          <a:bodyPr rot="0" spcFirstLastPara="1" vertOverflow="overflow" horzOverflow="overflow" vert="horz" wrap="square" lIns="50800" tIns="50800" rIns="50800" bIns="50800" numCol="1" spcCol="38100" rtlCol="0" anchor="ctr">
            <a:noAutofit/>
          </a:bodyPr>
          <a:lstStyle/>
          <a:p>
            <a:pPr marL="4571" marR="0" lvl="0" indent="0" defTabSz="412667" eaLnBrk="1" fontAlgn="auto" latinLnBrk="0" hangingPunct="1">
              <a:lnSpc>
                <a:spcPct val="100000"/>
              </a:lnSpc>
              <a:spcBef>
                <a:spcPct val="0"/>
              </a:spcBef>
              <a:spcAft>
                <a:spcPct val="0"/>
              </a:spcAft>
              <a:buClrTx/>
              <a:buSzTx/>
              <a:buFontTx/>
              <a:buNone/>
              <a:defRPr/>
            </a:pPr>
            <a:endParaRPr kumimoji="0" lang="en-IN" sz="1600" b="0" i="0" u="none" strike="noStrike" kern="0" cap="none" spc="0" normalizeH="0" baseline="0" noProof="0">
              <a:ln>
                <a:noFill/>
              </a:ln>
              <a:solidFill>
                <a:srgbClr val="2F2F2F"/>
              </a:solidFill>
              <a:effectLst/>
              <a:uLnTx/>
              <a:uFillTx/>
              <a:cs typeface="Segoe UI" pitchFamily="34" charset="0"/>
            </a:endParaRPr>
          </a:p>
        </p:txBody>
      </p:sp>
    </p:spTree>
    <p:extLst>
      <p:ext uri="{BB962C8B-B14F-4D97-AF65-F5344CB8AC3E}">
        <p14:creationId xmlns:p14="http://schemas.microsoft.com/office/powerpoint/2010/main" val="332417442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92">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1464">
          <p15:clr>
            <a:srgbClr val="954F72"/>
          </p15:clr>
        </p15:guide>
        <p15:guide id="16" pos="4344">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32">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guide id="40" pos="609">
          <p15:clr>
            <a:srgbClr val="FBAE40"/>
          </p15:clr>
        </p15:guide>
        <p15:guide id="41" pos="3840">
          <p15:clr>
            <a:srgbClr val="FBAE40"/>
          </p15:clr>
        </p15:guide>
        <p15:guide id="42" pos="6216">
          <p15:clr>
            <a:srgbClr val="FBAE40"/>
          </p15:clr>
        </p15:guide>
        <p15:guide id="43" orient="horz" pos="1284">
          <p15:clr>
            <a:srgbClr val="FBAE40"/>
          </p15:clr>
        </p15:guide>
        <p15:guide id="44" pos="3940">
          <p15:clr>
            <a:srgbClr val="FBAE40"/>
          </p15:clr>
        </p15:guide>
        <p15:guide id="45" orient="horz" pos="2136">
          <p15:clr>
            <a:srgbClr val="FBAE40"/>
          </p15:clr>
        </p15:guide>
      </p15:sldGuideLst>
    </p:ext>
  </p:extLst>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p:cSld name="Top horizontal photo">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367F0464-FA9D-1DC7-827A-17DF799B90E9}"/>
              </a:ext>
            </a:extLst>
          </p:cNvPr>
          <p:cNvSpPr>
            <a:spLocks noGrp="1"/>
          </p:cNvSpPr>
          <p:nvPr>
            <p:ph type="body" sz="quarter" idx="15"/>
          </p:nvPr>
        </p:nvSpPr>
        <p:spPr>
          <a:xfrm>
            <a:off x="586390" y="4978881"/>
            <a:ext cx="5217510"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74320" indent="-137160">
              <a:spcAft>
                <a:spcPct val="0"/>
              </a:spcAft>
              <a:buFont typeface="Arial" panose="020B0604020202020204" pitchFamily="34" charset="0"/>
              <a:buChar char="•"/>
              <a:defRPr>
                <a:solidFill>
                  <a:schemeClr val="tx1"/>
                </a:solidFill>
              </a:defRPr>
            </a:lvl2pPr>
            <a:lvl3pPr marL="411480" indent="-137160">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8" name="Text Placeholder 3">
            <a:extLst>
              <a:ext uri="{FF2B5EF4-FFF2-40B4-BE49-F238E27FC236}">
                <a16:creationId xmlns:a16="http://schemas.microsoft.com/office/drawing/2014/main" id="{51FB34ED-A66E-89F2-95F6-C0038B49554C}"/>
              </a:ext>
            </a:extLst>
          </p:cNvPr>
          <p:cNvSpPr>
            <a:spLocks noGrp="1"/>
          </p:cNvSpPr>
          <p:nvPr>
            <p:ph type="body" sz="quarter" idx="20"/>
          </p:nvPr>
        </p:nvSpPr>
        <p:spPr>
          <a:xfrm>
            <a:off x="6253664" y="4978881"/>
            <a:ext cx="5187106"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74320" indent="-137160">
              <a:spcAft>
                <a:spcPct val="0"/>
              </a:spcAft>
              <a:buFont typeface="Arial" panose="020B0604020202020204" pitchFamily="34" charset="0"/>
              <a:buChar char="•"/>
              <a:defRPr>
                <a:solidFill>
                  <a:schemeClr val="tx1"/>
                </a:solidFill>
              </a:defRPr>
            </a:lvl2pPr>
            <a:lvl3pPr marL="411480" indent="-137160">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2" name="Picture Placeholder" descr="This photo is a 'placeholder' only. Drag or drop your photo here, or click and tap the center to insert a photo.">
            <a:extLst>
              <a:ext uri="{FF2B5EF4-FFF2-40B4-BE49-F238E27FC236}">
                <a16:creationId xmlns:a16="http://schemas.microsoft.com/office/drawing/2014/main" id="{E6FC6DD5-F717-45AB-C65A-E483E17C4FEC}"/>
              </a:ext>
            </a:extLst>
          </p:cNvPr>
          <p:cNvSpPr>
            <a:spLocks noGrp="1"/>
          </p:cNvSpPr>
          <p:nvPr>
            <p:ph type="pic" sz="quarter" idx="21" hasCustomPrompt="1"/>
          </p:nvPr>
        </p:nvSpPr>
        <p:spPr bwMode="ltGray">
          <a:xfrm>
            <a:off x="0" y="0"/>
            <a:ext cx="12192000" cy="4597400"/>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Tree>
    <p:extLst>
      <p:ext uri="{BB962C8B-B14F-4D97-AF65-F5344CB8AC3E}">
        <p14:creationId xmlns:p14="http://schemas.microsoft.com/office/powerpoint/2010/main" val="217655463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p:cSld name="Top horizontal photo, subheads, and title">
    <p:spTree>
      <p:nvGrpSpPr>
        <p:cNvPr id="1" name=""/>
        <p:cNvGrpSpPr/>
        <p:nvPr/>
      </p:nvGrpSpPr>
      <p:grpSpPr>
        <a:xfrm>
          <a:off x="0" y="0"/>
          <a:ext cx="0" cy="0"/>
          <a:chOff x="0" y="0"/>
          <a:chExt cx="0" cy="0"/>
        </a:xfrm>
      </p:grpSpPr>
      <p:sp>
        <p:nvSpPr>
          <p:cNvPr id="2" name="Text Placeholder 11">
            <a:extLst>
              <a:ext uri="{FF2B5EF4-FFF2-40B4-BE49-F238E27FC236}">
                <a16:creationId xmlns:a16="http://schemas.microsoft.com/office/drawing/2014/main" id="{6F456F5C-E654-C0BD-30BA-55CC632F074D}"/>
              </a:ext>
            </a:extLst>
          </p:cNvPr>
          <p:cNvSpPr>
            <a:spLocks noGrp="1"/>
          </p:cNvSpPr>
          <p:nvPr>
            <p:ph type="body" sz="quarter" idx="16"/>
          </p:nvPr>
        </p:nvSpPr>
        <p:spPr>
          <a:xfrm>
            <a:off x="584199" y="4956104"/>
            <a:ext cx="5364429" cy="184666"/>
          </a:xfrm>
          <a:prstGeom prst="rect">
            <a:avLst/>
          </a:prstGeom>
        </p:spPr>
        <p:txBody>
          <a:bodyPr anchor="t"/>
          <a:lstStyle>
            <a:lvl1pPr marL="0" indent="0">
              <a:spcBef>
                <a:spcPct val="0"/>
              </a:spcBef>
              <a:buNone/>
              <a:defRPr sz="1200">
                <a:solidFill>
                  <a:schemeClr val="tx1"/>
                </a:solidFill>
                <a:latin typeface="+mj-lt"/>
              </a:defRPr>
            </a:lvl1pPr>
          </a:lstStyle>
          <a:p>
            <a:pPr lvl="0"/>
            <a:r>
              <a:rPr lang="en-US"/>
              <a:t>Click to edit Master text styles</a:t>
            </a:r>
          </a:p>
        </p:txBody>
      </p:sp>
      <p:sp>
        <p:nvSpPr>
          <p:cNvPr id="3" name="Text Placeholder 3">
            <a:extLst>
              <a:ext uri="{FF2B5EF4-FFF2-40B4-BE49-F238E27FC236}">
                <a16:creationId xmlns:a16="http://schemas.microsoft.com/office/drawing/2014/main" id="{AAE74A98-D9A9-7258-AB00-FA281DFC7D2F}"/>
              </a:ext>
            </a:extLst>
          </p:cNvPr>
          <p:cNvSpPr>
            <a:spLocks noGrp="1"/>
          </p:cNvSpPr>
          <p:nvPr>
            <p:ph type="body" sz="quarter" idx="15"/>
          </p:nvPr>
        </p:nvSpPr>
        <p:spPr>
          <a:xfrm>
            <a:off x="586390" y="5357443"/>
            <a:ext cx="5362178"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5" name="Text Placeholder 11">
            <a:extLst>
              <a:ext uri="{FF2B5EF4-FFF2-40B4-BE49-F238E27FC236}">
                <a16:creationId xmlns:a16="http://schemas.microsoft.com/office/drawing/2014/main" id="{6A2D886A-4337-E9FA-7DBB-9D84D80A3A67}"/>
              </a:ext>
            </a:extLst>
          </p:cNvPr>
          <p:cNvSpPr>
            <a:spLocks noGrp="1"/>
          </p:cNvSpPr>
          <p:nvPr>
            <p:ph type="body" sz="quarter" idx="22"/>
          </p:nvPr>
        </p:nvSpPr>
        <p:spPr>
          <a:xfrm>
            <a:off x="6243372" y="4956104"/>
            <a:ext cx="5356490" cy="184666"/>
          </a:xfrm>
          <a:prstGeom prst="rect">
            <a:avLst/>
          </a:prstGeom>
        </p:spPr>
        <p:txBody>
          <a:bodyPr anchor="t"/>
          <a:lstStyle>
            <a:lvl1pPr marL="0" indent="0">
              <a:spcBef>
                <a:spcPct val="0"/>
              </a:spcBef>
              <a:buNone/>
              <a:defRPr sz="1200">
                <a:solidFill>
                  <a:schemeClr val="tx1"/>
                </a:solidFill>
                <a:latin typeface="+mj-lt"/>
              </a:defRPr>
            </a:lvl1pPr>
          </a:lstStyle>
          <a:p>
            <a:pPr lvl="0"/>
            <a:r>
              <a:rPr lang="en-US"/>
              <a:t>Click to edit Master text styles</a:t>
            </a:r>
          </a:p>
        </p:txBody>
      </p:sp>
      <p:sp>
        <p:nvSpPr>
          <p:cNvPr id="6" name="Text Placeholder 3">
            <a:extLst>
              <a:ext uri="{FF2B5EF4-FFF2-40B4-BE49-F238E27FC236}">
                <a16:creationId xmlns:a16="http://schemas.microsoft.com/office/drawing/2014/main" id="{E41A1665-88FA-58ED-F1C0-48840A180ACD}"/>
              </a:ext>
            </a:extLst>
          </p:cNvPr>
          <p:cNvSpPr>
            <a:spLocks noGrp="1"/>
          </p:cNvSpPr>
          <p:nvPr>
            <p:ph type="body" sz="quarter" idx="33"/>
          </p:nvPr>
        </p:nvSpPr>
        <p:spPr>
          <a:xfrm>
            <a:off x="6252435" y="5357442"/>
            <a:ext cx="5357598"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4" name="Title 1">
            <a:extLst>
              <a:ext uri="{FF2B5EF4-FFF2-40B4-BE49-F238E27FC236}">
                <a16:creationId xmlns:a16="http://schemas.microsoft.com/office/drawing/2014/main" id="{A1F55E03-DF85-0E93-780C-71A8898D2AD4}"/>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6624839F-BBCE-45B6-246E-E8C737903DF8}"/>
              </a:ext>
            </a:extLst>
          </p:cNvPr>
          <p:cNvSpPr>
            <a:spLocks noGrp="1"/>
          </p:cNvSpPr>
          <p:nvPr>
            <p:ph type="pic" sz="quarter" idx="21" hasCustomPrompt="1"/>
          </p:nvPr>
        </p:nvSpPr>
        <p:spPr bwMode="ltGray">
          <a:xfrm>
            <a:off x="0" y="1152766"/>
            <a:ext cx="12192000" cy="3444634"/>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Tree>
    <p:extLst>
      <p:ext uri="{BB962C8B-B14F-4D97-AF65-F5344CB8AC3E}">
        <p14:creationId xmlns:p14="http://schemas.microsoft.com/office/powerpoint/2010/main" val="77018395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p:cSld name="Top horizontal photo and subhead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39E0A83-7ED9-6F5C-AEC4-5B98F5388F70}"/>
              </a:ext>
            </a:extLst>
          </p:cNvPr>
          <p:cNvSpPr/>
          <p:nvPr/>
        </p:nvSpPr>
        <p:spPr bwMode="auto">
          <a:xfrm>
            <a:off x="0" y="0"/>
            <a:ext cx="12192000" cy="4572000"/>
          </a:xfrm>
          <a:prstGeom prst="rect">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Placeholder 11">
            <a:extLst>
              <a:ext uri="{FF2B5EF4-FFF2-40B4-BE49-F238E27FC236}">
                <a16:creationId xmlns:a16="http://schemas.microsoft.com/office/drawing/2014/main" id="{6F456F5C-E654-C0BD-30BA-55CC632F074D}"/>
              </a:ext>
            </a:extLst>
          </p:cNvPr>
          <p:cNvSpPr>
            <a:spLocks noGrp="1"/>
          </p:cNvSpPr>
          <p:nvPr>
            <p:ph type="body" sz="quarter" idx="16"/>
          </p:nvPr>
        </p:nvSpPr>
        <p:spPr>
          <a:xfrm>
            <a:off x="584199" y="4956104"/>
            <a:ext cx="5364429" cy="184666"/>
          </a:xfrm>
          <a:prstGeom prst="rect">
            <a:avLst/>
          </a:prstGeom>
        </p:spPr>
        <p:txBody>
          <a:bodyPr anchor="t"/>
          <a:lstStyle>
            <a:lvl1pPr marL="0" indent="0">
              <a:spcBef>
                <a:spcPct val="0"/>
              </a:spcBef>
              <a:buNone/>
              <a:defRPr sz="1200">
                <a:solidFill>
                  <a:schemeClr val="tx1"/>
                </a:solidFill>
                <a:latin typeface="+mj-lt"/>
              </a:defRPr>
            </a:lvl1pPr>
          </a:lstStyle>
          <a:p>
            <a:pPr lvl="0"/>
            <a:r>
              <a:rPr lang="en-US"/>
              <a:t>Click to edit Master text styles</a:t>
            </a:r>
          </a:p>
        </p:txBody>
      </p:sp>
      <p:sp>
        <p:nvSpPr>
          <p:cNvPr id="3" name="Text Placeholder 3">
            <a:extLst>
              <a:ext uri="{FF2B5EF4-FFF2-40B4-BE49-F238E27FC236}">
                <a16:creationId xmlns:a16="http://schemas.microsoft.com/office/drawing/2014/main" id="{AAE74A98-D9A9-7258-AB00-FA281DFC7D2F}"/>
              </a:ext>
            </a:extLst>
          </p:cNvPr>
          <p:cNvSpPr>
            <a:spLocks noGrp="1"/>
          </p:cNvSpPr>
          <p:nvPr>
            <p:ph type="body" sz="quarter" idx="15"/>
          </p:nvPr>
        </p:nvSpPr>
        <p:spPr>
          <a:xfrm>
            <a:off x="586390" y="5357443"/>
            <a:ext cx="5362178"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5" name="Text Placeholder 11">
            <a:extLst>
              <a:ext uri="{FF2B5EF4-FFF2-40B4-BE49-F238E27FC236}">
                <a16:creationId xmlns:a16="http://schemas.microsoft.com/office/drawing/2014/main" id="{6A2D886A-4337-E9FA-7DBB-9D84D80A3A67}"/>
              </a:ext>
            </a:extLst>
          </p:cNvPr>
          <p:cNvSpPr>
            <a:spLocks noGrp="1"/>
          </p:cNvSpPr>
          <p:nvPr>
            <p:ph type="body" sz="quarter" idx="22"/>
          </p:nvPr>
        </p:nvSpPr>
        <p:spPr>
          <a:xfrm>
            <a:off x="6243372" y="4956104"/>
            <a:ext cx="5356490" cy="184666"/>
          </a:xfrm>
          <a:prstGeom prst="rect">
            <a:avLst/>
          </a:prstGeom>
        </p:spPr>
        <p:txBody>
          <a:bodyPr anchor="t"/>
          <a:lstStyle>
            <a:lvl1pPr marL="0" indent="0">
              <a:spcBef>
                <a:spcPct val="0"/>
              </a:spcBef>
              <a:buNone/>
              <a:defRPr sz="1200">
                <a:solidFill>
                  <a:schemeClr val="tx1"/>
                </a:solidFill>
                <a:latin typeface="+mj-lt"/>
              </a:defRPr>
            </a:lvl1pPr>
          </a:lstStyle>
          <a:p>
            <a:pPr lvl="0"/>
            <a:r>
              <a:rPr lang="en-US"/>
              <a:t>Click to edit Master text styles</a:t>
            </a:r>
          </a:p>
        </p:txBody>
      </p:sp>
      <p:sp>
        <p:nvSpPr>
          <p:cNvPr id="6" name="Text Placeholder 3">
            <a:extLst>
              <a:ext uri="{FF2B5EF4-FFF2-40B4-BE49-F238E27FC236}">
                <a16:creationId xmlns:a16="http://schemas.microsoft.com/office/drawing/2014/main" id="{E41A1665-88FA-58ED-F1C0-48840A180ACD}"/>
              </a:ext>
            </a:extLst>
          </p:cNvPr>
          <p:cNvSpPr>
            <a:spLocks noGrp="1"/>
          </p:cNvSpPr>
          <p:nvPr>
            <p:ph type="body" sz="quarter" idx="33"/>
          </p:nvPr>
        </p:nvSpPr>
        <p:spPr>
          <a:xfrm>
            <a:off x="6252435" y="5357442"/>
            <a:ext cx="5357598"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E7ADEB9F-DC30-5B40-6D59-13194450FB08}"/>
              </a:ext>
            </a:extLst>
          </p:cNvPr>
          <p:cNvSpPr>
            <a:spLocks noGrp="1"/>
          </p:cNvSpPr>
          <p:nvPr>
            <p:ph type="pic" sz="quarter" idx="21" hasCustomPrompt="1"/>
          </p:nvPr>
        </p:nvSpPr>
        <p:spPr bwMode="ltGray">
          <a:xfrm>
            <a:off x="0" y="0"/>
            <a:ext cx="12192000" cy="4572000"/>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Tree>
    <p:extLst>
      <p:ext uri="{BB962C8B-B14F-4D97-AF65-F5344CB8AC3E}">
        <p14:creationId xmlns:p14="http://schemas.microsoft.com/office/powerpoint/2010/main" val="33243010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p:cSld name="1-column_Text_with Imag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1" y="585216"/>
            <a:ext cx="4710689" cy="984885"/>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8" name="Text Placeholder 11">
            <a:extLst>
              <a:ext uri="{FF2B5EF4-FFF2-40B4-BE49-F238E27FC236}">
                <a16:creationId xmlns:a16="http://schemas.microsoft.com/office/drawing/2014/main" id="{4ACB92EB-B163-EB38-0156-C028F872F1C8}"/>
              </a:ext>
            </a:extLst>
          </p:cNvPr>
          <p:cNvSpPr>
            <a:spLocks noGrp="1"/>
          </p:cNvSpPr>
          <p:nvPr>
            <p:ph type="body" sz="quarter" idx="16"/>
          </p:nvPr>
        </p:nvSpPr>
        <p:spPr>
          <a:xfrm>
            <a:off x="584200" y="1594155"/>
            <a:ext cx="4714663"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9" name="Text Placeholder 3">
            <a:extLst>
              <a:ext uri="{FF2B5EF4-FFF2-40B4-BE49-F238E27FC236}">
                <a16:creationId xmlns:a16="http://schemas.microsoft.com/office/drawing/2014/main" id="{20190326-CB8A-9A65-714A-07CD312C349A}"/>
              </a:ext>
            </a:extLst>
          </p:cNvPr>
          <p:cNvSpPr>
            <a:spLocks noGrp="1"/>
          </p:cNvSpPr>
          <p:nvPr>
            <p:ph type="body" sz="quarter" idx="15"/>
          </p:nvPr>
        </p:nvSpPr>
        <p:spPr>
          <a:xfrm>
            <a:off x="586389" y="2085764"/>
            <a:ext cx="4712685"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65176" indent="-128016">
              <a:spcAft>
                <a:spcPct val="0"/>
              </a:spcAft>
              <a:buFont typeface="Arial" panose="020B0604020202020204" pitchFamily="34" charset="0"/>
              <a:buChar char="•"/>
              <a:defRPr>
                <a:solidFill>
                  <a:schemeClr val="tx1"/>
                </a:solidFill>
              </a:defRPr>
            </a:lvl2pPr>
            <a:lvl3pPr marL="384048" indent="-118872">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7E90DBB6-E167-EFBB-7028-79615839561D}"/>
              </a:ext>
            </a:extLst>
          </p:cNvPr>
          <p:cNvSpPr>
            <a:spLocks noGrp="1"/>
          </p:cNvSpPr>
          <p:nvPr>
            <p:ph type="pic" sz="quarter" idx="19" hasCustomPrompt="1"/>
          </p:nvPr>
        </p:nvSpPr>
        <p:spPr bwMode="ltGray">
          <a:xfrm>
            <a:off x="6096000" y="0"/>
            <a:ext cx="6096000" cy="6858000"/>
          </a:xfrm>
          <a:prstGeom prst="rect">
            <a:avLst/>
          </a:prstGeom>
          <a:solidFill>
            <a:srgbClr val="F4F4F7"/>
          </a:solidFill>
        </p:spPr>
        <p:txBody>
          <a:bodyPr lIns="0" tIns="0" rIns="0" bIns="731520" anchor="ctr" anchorCtr="0">
            <a:noAutofit/>
          </a:bodyPr>
          <a:lstStyle>
            <a:lvl1pPr marL="0" indent="0" algn="ctr">
              <a:lnSpc>
                <a:spcPct val="100000"/>
              </a:lnSpc>
              <a:buNone/>
              <a:defRPr sz="12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a:p>
            <a:endParaRPr lang="en-US"/>
          </a:p>
          <a:p>
            <a:endParaRPr lang="en-US"/>
          </a:p>
        </p:txBody>
      </p:sp>
    </p:spTree>
    <p:extLst>
      <p:ext uri="{BB962C8B-B14F-4D97-AF65-F5344CB8AC3E}">
        <p14:creationId xmlns:p14="http://schemas.microsoft.com/office/powerpoint/2010/main" val="189915903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6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68">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p:cSld name="2-column_Text_with Imag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7248356" cy="492443"/>
          </a:xfrm>
        </p:spPr>
        <p:txBody>
          <a:bodyPr/>
          <a:lstStyle>
            <a:lvl1pPr>
              <a:defRPr sz="3200" b="0" i="0">
                <a:solidFill>
                  <a:srgbClr val="001F2D"/>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1594155"/>
            <a:ext cx="3479071"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CF3D4312-BF2B-32E8-5504-BD03D020A7F6}"/>
              </a:ext>
            </a:extLst>
          </p:cNvPr>
          <p:cNvSpPr>
            <a:spLocks noGrp="1"/>
          </p:cNvSpPr>
          <p:nvPr>
            <p:ph type="body" sz="quarter" idx="15"/>
          </p:nvPr>
        </p:nvSpPr>
        <p:spPr>
          <a:xfrm>
            <a:off x="586390" y="2085764"/>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1594155"/>
            <a:ext cx="3479071"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14" name="Text Placeholder 3">
            <a:extLst>
              <a:ext uri="{FF2B5EF4-FFF2-40B4-BE49-F238E27FC236}">
                <a16:creationId xmlns:a16="http://schemas.microsoft.com/office/drawing/2014/main" id="{C8ADB951-618D-18AA-AF3F-A625B8916844}"/>
              </a:ext>
            </a:extLst>
          </p:cNvPr>
          <p:cNvSpPr>
            <a:spLocks noGrp="1"/>
          </p:cNvSpPr>
          <p:nvPr>
            <p:ph type="body" sz="quarter" idx="23"/>
          </p:nvPr>
        </p:nvSpPr>
        <p:spPr>
          <a:xfrm>
            <a:off x="4359737" y="2085764"/>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59B1DE51-5CDE-B96B-62FD-3A69CF692881}"/>
              </a:ext>
            </a:extLst>
          </p:cNvPr>
          <p:cNvSpPr>
            <a:spLocks noGrp="1"/>
          </p:cNvSpPr>
          <p:nvPr>
            <p:ph type="pic" sz="quarter" idx="19" hasCustomPrompt="1"/>
          </p:nvPr>
        </p:nvSpPr>
        <p:spPr bwMode="ltGray">
          <a:xfrm>
            <a:off x="8128000" y="0"/>
            <a:ext cx="4064000" cy="6858000"/>
          </a:xfrm>
          <a:prstGeom prst="rect">
            <a:avLst/>
          </a:prstGeom>
          <a:solidFill>
            <a:srgbClr val="F4F4F7"/>
          </a:solidFill>
        </p:spPr>
        <p:txBody>
          <a:bodyPr lIns="0" tIns="0" rIns="0" bIns="731520" anchor="ctr" anchorCtr="0">
            <a:noAutofit/>
          </a:bodyPr>
          <a:lstStyle>
            <a:lvl1pPr marL="0" indent="0" algn="ctr">
              <a:lnSpc>
                <a:spcPct val="100000"/>
              </a:lnSpc>
              <a:buNone/>
              <a:defRPr sz="12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a:p>
            <a:endParaRPr lang="en-US"/>
          </a:p>
          <a:p>
            <a:endParaRPr lang="en-US"/>
          </a:p>
        </p:txBody>
      </p:sp>
    </p:spTree>
    <p:extLst>
      <p:ext uri="{BB962C8B-B14F-4D97-AF65-F5344CB8AC3E}">
        <p14:creationId xmlns:p14="http://schemas.microsoft.com/office/powerpoint/2010/main" val="408589235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p:cSld name="1_Two photos_with Caption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716CBF8D-4C8A-D667-58CE-C8A22C93DED8}"/>
              </a:ext>
            </a:extLst>
          </p:cNvPr>
          <p:cNvSpPr>
            <a:spLocks noGrp="1"/>
          </p:cNvSpPr>
          <p:nvPr>
            <p:ph type="pic" sz="quarter" idx="19" hasCustomPrompt="1"/>
          </p:nvPr>
        </p:nvSpPr>
        <p:spPr bwMode="ltGray">
          <a:xfrm>
            <a:off x="584200" y="1591310"/>
            <a:ext cx="5365752" cy="2687003"/>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18" name="Text Placeholder 11">
            <a:extLst>
              <a:ext uri="{FF2B5EF4-FFF2-40B4-BE49-F238E27FC236}">
                <a16:creationId xmlns:a16="http://schemas.microsoft.com/office/drawing/2014/main" id="{FF2BCABA-7928-0037-D0EF-38F1FAAC5362}"/>
              </a:ext>
            </a:extLst>
          </p:cNvPr>
          <p:cNvSpPr>
            <a:spLocks noGrp="1"/>
          </p:cNvSpPr>
          <p:nvPr>
            <p:ph type="body" sz="quarter" idx="16"/>
          </p:nvPr>
        </p:nvSpPr>
        <p:spPr>
          <a:xfrm>
            <a:off x="584199" y="4575104"/>
            <a:ext cx="5364429"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19" name="Text Placeholder 3">
            <a:extLst>
              <a:ext uri="{FF2B5EF4-FFF2-40B4-BE49-F238E27FC236}">
                <a16:creationId xmlns:a16="http://schemas.microsoft.com/office/drawing/2014/main" id="{1056B6E8-083F-87EA-AD66-DF2D022A2515}"/>
              </a:ext>
            </a:extLst>
          </p:cNvPr>
          <p:cNvSpPr>
            <a:spLocks noGrp="1"/>
          </p:cNvSpPr>
          <p:nvPr>
            <p:ph type="body" sz="quarter" idx="15"/>
          </p:nvPr>
        </p:nvSpPr>
        <p:spPr>
          <a:xfrm>
            <a:off x="586390" y="4976443"/>
            <a:ext cx="5362178" cy="215444"/>
          </a:xfrm>
          <a:prstGeom prst="rect">
            <a:avLst/>
          </a:prstGeom>
        </p:spPr>
        <p:txBody>
          <a:bodyPr wrap="square">
            <a:spAutoFit/>
          </a:bodyPr>
          <a:lstStyle>
            <a:lvl1pPr marL="0" indent="0">
              <a:buFont typeface="Arial" panose="020B0604020202020204" pitchFamily="34" charset="0"/>
              <a:buNone/>
              <a:defRPr sz="14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A07B0D1-31C1-C209-CE85-DD1D42B62A74}"/>
              </a:ext>
            </a:extLst>
          </p:cNvPr>
          <p:cNvSpPr>
            <a:spLocks noGrp="1"/>
          </p:cNvSpPr>
          <p:nvPr>
            <p:ph type="pic" sz="quarter" idx="20" hasCustomPrompt="1"/>
          </p:nvPr>
        </p:nvSpPr>
        <p:spPr bwMode="ltGray">
          <a:xfrm>
            <a:off x="6242049" y="1591310"/>
            <a:ext cx="5357813" cy="2687003"/>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20" name="Text Placeholder 11">
            <a:extLst>
              <a:ext uri="{FF2B5EF4-FFF2-40B4-BE49-F238E27FC236}">
                <a16:creationId xmlns:a16="http://schemas.microsoft.com/office/drawing/2014/main" id="{B0CE4749-2B49-FDC6-1E4B-4745903086DB}"/>
              </a:ext>
            </a:extLst>
          </p:cNvPr>
          <p:cNvSpPr>
            <a:spLocks noGrp="1"/>
          </p:cNvSpPr>
          <p:nvPr>
            <p:ph type="body" sz="quarter" idx="22"/>
          </p:nvPr>
        </p:nvSpPr>
        <p:spPr>
          <a:xfrm>
            <a:off x="6243372" y="4575104"/>
            <a:ext cx="5356490"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23" name="Text Placeholder 3">
            <a:extLst>
              <a:ext uri="{FF2B5EF4-FFF2-40B4-BE49-F238E27FC236}">
                <a16:creationId xmlns:a16="http://schemas.microsoft.com/office/drawing/2014/main" id="{FEC9D9DE-CE99-5608-0152-4E27F1BE0034}"/>
              </a:ext>
            </a:extLst>
          </p:cNvPr>
          <p:cNvSpPr>
            <a:spLocks noGrp="1"/>
          </p:cNvSpPr>
          <p:nvPr>
            <p:ph type="body" sz="quarter" idx="33"/>
          </p:nvPr>
        </p:nvSpPr>
        <p:spPr>
          <a:xfrm>
            <a:off x="6252435" y="4976442"/>
            <a:ext cx="5357598" cy="215444"/>
          </a:xfrm>
          <a:prstGeom prst="rect">
            <a:avLst/>
          </a:prstGeom>
        </p:spPr>
        <p:txBody>
          <a:bodyPr wrap="square">
            <a:spAutoFit/>
          </a:bodyPr>
          <a:lstStyle>
            <a:lvl1pPr marL="0" indent="0">
              <a:buFont typeface="Arial" panose="020B0604020202020204" pitchFamily="34" charset="0"/>
              <a:buNone/>
              <a:defRPr sz="14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Tree>
    <p:extLst>
      <p:ext uri="{BB962C8B-B14F-4D97-AF65-F5344CB8AC3E}">
        <p14:creationId xmlns:p14="http://schemas.microsoft.com/office/powerpoint/2010/main" val="44600633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p15:clr>
            <a:srgbClr val="954F72"/>
          </p15:clr>
        </p15:guide>
        <p15:guide id="6" pos="1372">
          <p15:clr>
            <a:srgbClr val="954F72"/>
          </p15:clr>
        </p15:guide>
        <p15:guide id="7" pos="1560">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20">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p:cSld name="1_Three photos_with Caption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716CBF8D-4C8A-D667-58CE-C8A22C93DED8}"/>
              </a:ext>
            </a:extLst>
          </p:cNvPr>
          <p:cNvSpPr>
            <a:spLocks noGrp="1"/>
          </p:cNvSpPr>
          <p:nvPr>
            <p:ph type="pic" sz="quarter" idx="19" hasCustomPrompt="1"/>
          </p:nvPr>
        </p:nvSpPr>
        <p:spPr bwMode="ltGray">
          <a:xfrm>
            <a:off x="584200" y="1591310"/>
            <a:ext cx="3481388" cy="2687003"/>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18" name="Text Placeholder 11">
            <a:extLst>
              <a:ext uri="{FF2B5EF4-FFF2-40B4-BE49-F238E27FC236}">
                <a16:creationId xmlns:a16="http://schemas.microsoft.com/office/drawing/2014/main" id="{FF2BCABA-7928-0037-D0EF-38F1FAAC5362}"/>
              </a:ext>
            </a:extLst>
          </p:cNvPr>
          <p:cNvSpPr>
            <a:spLocks noGrp="1"/>
          </p:cNvSpPr>
          <p:nvPr>
            <p:ph type="body" sz="quarter" idx="16"/>
          </p:nvPr>
        </p:nvSpPr>
        <p:spPr>
          <a:xfrm>
            <a:off x="584200" y="4575104"/>
            <a:ext cx="3479070" cy="246221"/>
          </a:xfrm>
          <a:prstGeom prst="rect">
            <a:avLst/>
          </a:prstGeom>
        </p:spPr>
        <p:txBody>
          <a:bodyPr vert="horz" wrap="square" lIns="0" tIns="0" rIns="0" bIns="0" rtlCol="0" anchor="t">
            <a:spAutoFit/>
          </a:bodyPr>
          <a:lstStyle>
            <a:lvl1pPr>
              <a:defRPr lang="en-US">
                <a:latin typeface="+mj-lt"/>
              </a:defRPr>
            </a:lvl1pPr>
          </a:lstStyle>
          <a:p>
            <a:pPr marL="0" lvl="0" indent="0">
              <a:spcBef>
                <a:spcPct val="0"/>
              </a:spcBef>
              <a:buNone/>
            </a:pPr>
            <a:r>
              <a:rPr lang="en-US"/>
              <a:t>Click to edit Master text styles</a:t>
            </a:r>
          </a:p>
        </p:txBody>
      </p:sp>
      <p:sp>
        <p:nvSpPr>
          <p:cNvPr id="19" name="Text Placeholder 3">
            <a:extLst>
              <a:ext uri="{FF2B5EF4-FFF2-40B4-BE49-F238E27FC236}">
                <a16:creationId xmlns:a16="http://schemas.microsoft.com/office/drawing/2014/main" id="{1056B6E8-083F-87EA-AD66-DF2D022A2515}"/>
              </a:ext>
            </a:extLst>
          </p:cNvPr>
          <p:cNvSpPr>
            <a:spLocks noGrp="1"/>
          </p:cNvSpPr>
          <p:nvPr>
            <p:ph type="body" sz="quarter" idx="15"/>
          </p:nvPr>
        </p:nvSpPr>
        <p:spPr>
          <a:xfrm>
            <a:off x="586390" y="4976443"/>
            <a:ext cx="3477610" cy="215444"/>
          </a:xfrm>
          <a:prstGeom prst="rect">
            <a:avLst/>
          </a:prstGeom>
        </p:spPr>
        <p:txBody>
          <a:bodyPr vert="horz" wrap="square" lIns="0" tIns="0" rIns="0" bIns="0" rtlCol="0">
            <a:spAutoFit/>
          </a:bodyPr>
          <a:lstStyle>
            <a:lvl1pPr>
              <a:defRPr lang="en-US" sz="1400"/>
            </a:lvl1pPr>
          </a:lstStyle>
          <a:p>
            <a:pPr marL="0" lvl="0" indent="0">
              <a:buNone/>
            </a:pPr>
            <a:r>
              <a:rPr lang="en-US"/>
              <a:t>Click to edit Master text styles</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A07B0D1-31C1-C209-CE85-DD1D42B62A74}"/>
              </a:ext>
            </a:extLst>
          </p:cNvPr>
          <p:cNvSpPr>
            <a:spLocks noGrp="1"/>
          </p:cNvSpPr>
          <p:nvPr>
            <p:ph type="pic" sz="quarter" idx="20" hasCustomPrompt="1"/>
          </p:nvPr>
        </p:nvSpPr>
        <p:spPr bwMode="ltGray">
          <a:xfrm>
            <a:off x="4353560" y="1591310"/>
            <a:ext cx="3481388" cy="2687003"/>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20" name="Text Placeholder 11">
            <a:extLst>
              <a:ext uri="{FF2B5EF4-FFF2-40B4-BE49-F238E27FC236}">
                <a16:creationId xmlns:a16="http://schemas.microsoft.com/office/drawing/2014/main" id="{B0CE4749-2B49-FDC6-1E4B-4745903086DB}"/>
              </a:ext>
            </a:extLst>
          </p:cNvPr>
          <p:cNvSpPr>
            <a:spLocks noGrp="1"/>
          </p:cNvSpPr>
          <p:nvPr>
            <p:ph type="body" sz="quarter" idx="22"/>
          </p:nvPr>
        </p:nvSpPr>
        <p:spPr>
          <a:xfrm>
            <a:off x="4374792" y="4575104"/>
            <a:ext cx="3476891" cy="246221"/>
          </a:xfrm>
          <a:prstGeom prst="rect">
            <a:avLst/>
          </a:prstGeom>
        </p:spPr>
        <p:txBody>
          <a:bodyPr vert="horz" wrap="square" lIns="0" tIns="0" rIns="0" bIns="0" rtlCol="0" anchor="t">
            <a:spAutoFit/>
          </a:bodyPr>
          <a:lstStyle>
            <a:lvl1pPr>
              <a:defRPr lang="en-US">
                <a:latin typeface="+mj-lt"/>
              </a:defRPr>
            </a:lvl1pPr>
          </a:lstStyle>
          <a:p>
            <a:pPr marL="0" lvl="0" indent="0">
              <a:spcBef>
                <a:spcPct val="0"/>
              </a:spcBef>
              <a:buNone/>
            </a:pPr>
            <a:r>
              <a:rPr lang="en-US"/>
              <a:t>Click to edit Master text styles</a:t>
            </a:r>
          </a:p>
        </p:txBody>
      </p:sp>
      <p:sp>
        <p:nvSpPr>
          <p:cNvPr id="23" name="Text Placeholder 3">
            <a:extLst>
              <a:ext uri="{FF2B5EF4-FFF2-40B4-BE49-F238E27FC236}">
                <a16:creationId xmlns:a16="http://schemas.microsoft.com/office/drawing/2014/main" id="{FEC9D9DE-CE99-5608-0152-4E27F1BE0034}"/>
              </a:ext>
            </a:extLst>
          </p:cNvPr>
          <p:cNvSpPr>
            <a:spLocks noGrp="1"/>
          </p:cNvSpPr>
          <p:nvPr>
            <p:ph type="body" sz="quarter" idx="33"/>
          </p:nvPr>
        </p:nvSpPr>
        <p:spPr>
          <a:xfrm>
            <a:off x="4383855" y="4976442"/>
            <a:ext cx="3477610" cy="215444"/>
          </a:xfrm>
          <a:prstGeom prst="rect">
            <a:avLst/>
          </a:prstGeom>
        </p:spPr>
        <p:txBody>
          <a:bodyPr vert="horz" wrap="square" lIns="0" tIns="0" rIns="0" bIns="0" rtlCol="0">
            <a:spAutoFit/>
          </a:bodyPr>
          <a:lstStyle>
            <a:lvl1pPr>
              <a:defRPr lang="en-US" sz="1400"/>
            </a:lvl1pPr>
          </a:lstStyle>
          <a:p>
            <a:pPr marL="0" lvl="0" indent="0">
              <a:buNone/>
            </a:pPr>
            <a:r>
              <a:rPr lang="en-US"/>
              <a:t>Click to edit Master text styles</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BAAE6802-21C6-E5BE-3A2D-31CF010C9EFB}"/>
              </a:ext>
            </a:extLst>
          </p:cNvPr>
          <p:cNvSpPr>
            <a:spLocks noGrp="1"/>
          </p:cNvSpPr>
          <p:nvPr>
            <p:ph type="pic" sz="quarter" idx="21" hasCustomPrompt="1"/>
          </p:nvPr>
        </p:nvSpPr>
        <p:spPr bwMode="ltGray">
          <a:xfrm>
            <a:off x="8128000" y="1591309"/>
            <a:ext cx="3486092" cy="2684159"/>
          </a:xfrm>
          <a:prstGeom prst="rect">
            <a:avLst/>
          </a:prstGeom>
          <a:solidFill>
            <a:srgbClr val="F4F4F7"/>
          </a:solidFill>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21" name="Text Placeholder 11">
            <a:extLst>
              <a:ext uri="{FF2B5EF4-FFF2-40B4-BE49-F238E27FC236}">
                <a16:creationId xmlns:a16="http://schemas.microsoft.com/office/drawing/2014/main" id="{F80D639A-857F-73A5-343B-28EC4082B8E5}"/>
              </a:ext>
            </a:extLst>
          </p:cNvPr>
          <p:cNvSpPr>
            <a:spLocks noGrp="1"/>
          </p:cNvSpPr>
          <p:nvPr>
            <p:ph type="body" sz="quarter" idx="24"/>
          </p:nvPr>
        </p:nvSpPr>
        <p:spPr>
          <a:xfrm>
            <a:off x="8133626" y="4571913"/>
            <a:ext cx="3485371" cy="246221"/>
          </a:xfrm>
          <a:prstGeom prst="rect">
            <a:avLst/>
          </a:prstGeom>
        </p:spPr>
        <p:txBody>
          <a:bodyPr vert="horz" wrap="square" lIns="0" tIns="0" rIns="0" bIns="0" rtlCol="0" anchor="t">
            <a:spAutoFit/>
          </a:bodyPr>
          <a:lstStyle>
            <a:lvl1pPr>
              <a:defRPr lang="en-US">
                <a:latin typeface="+mj-lt"/>
              </a:defRPr>
            </a:lvl1pPr>
          </a:lstStyle>
          <a:p>
            <a:pPr marL="0" lvl="0" indent="0">
              <a:spcBef>
                <a:spcPct val="0"/>
              </a:spcBef>
              <a:buNone/>
            </a:pPr>
            <a:r>
              <a:rPr lang="en-US"/>
              <a:t>Click to edit Master text styles</a:t>
            </a:r>
          </a:p>
        </p:txBody>
      </p:sp>
      <p:sp>
        <p:nvSpPr>
          <p:cNvPr id="24" name="Text Placeholder 3">
            <a:extLst>
              <a:ext uri="{FF2B5EF4-FFF2-40B4-BE49-F238E27FC236}">
                <a16:creationId xmlns:a16="http://schemas.microsoft.com/office/drawing/2014/main" id="{5712E1C1-EE18-EA11-6D06-673117B00DCD}"/>
              </a:ext>
            </a:extLst>
          </p:cNvPr>
          <p:cNvSpPr>
            <a:spLocks noGrp="1"/>
          </p:cNvSpPr>
          <p:nvPr>
            <p:ph type="body" sz="quarter" idx="34"/>
          </p:nvPr>
        </p:nvSpPr>
        <p:spPr>
          <a:xfrm>
            <a:off x="8128000" y="4973784"/>
            <a:ext cx="3486092" cy="215444"/>
          </a:xfrm>
          <a:prstGeom prst="rect">
            <a:avLst/>
          </a:prstGeom>
        </p:spPr>
        <p:txBody>
          <a:bodyPr vert="horz" wrap="square" lIns="0" tIns="0" rIns="0" bIns="0" rtlCol="0">
            <a:spAutoFit/>
          </a:bodyPr>
          <a:lstStyle>
            <a:lvl1pPr>
              <a:defRPr lang="en-US" sz="1400"/>
            </a:lvl1pPr>
          </a:lstStyle>
          <a:p>
            <a:pPr marL="0" lvl="0" indent="0">
              <a:buNone/>
            </a:pPr>
            <a:r>
              <a:rPr lang="en-US"/>
              <a:t>Click to edit Master text styles</a:t>
            </a:r>
          </a:p>
        </p:txBody>
      </p:sp>
    </p:spTree>
    <p:extLst>
      <p:ext uri="{BB962C8B-B14F-4D97-AF65-F5344CB8AC3E}">
        <p14:creationId xmlns:p14="http://schemas.microsoft.com/office/powerpoint/2010/main" val="378980991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p15:clr>
            <a:srgbClr val="954F72"/>
          </p15:clr>
        </p15:guide>
        <p15:guide id="6" pos="1372">
          <p15:clr>
            <a:srgbClr val="954F72"/>
          </p15:clr>
        </p15:guide>
        <p15:guide id="7" pos="1560">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p:cSld name="1_Four photos_with Caption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4C58661F-95C1-B4E4-0A23-B8DF22E7890D}"/>
              </a:ext>
            </a:extLst>
          </p:cNvPr>
          <p:cNvSpPr>
            <a:spLocks noGrp="1"/>
          </p:cNvSpPr>
          <p:nvPr>
            <p:ph type="pic" sz="quarter" idx="19"/>
          </p:nvPr>
        </p:nvSpPr>
        <p:spPr bwMode="ltGray">
          <a:xfrm>
            <a:off x="584200" y="2284412"/>
            <a:ext cx="2538413" cy="1997075"/>
          </a:xfrm>
          <a:prstGeom prst="rect">
            <a:avLst/>
          </a:prstGeom>
          <a:solidFill>
            <a:srgbClr val="F4F4F7"/>
          </a:solidFill>
        </p:spPr>
        <p:txBody>
          <a:bodyPr lIns="0" tIns="0" rIns="0" bIns="731520" anchor="ctr" anchorCtr="0">
            <a:noAutofit/>
          </a:bodyPr>
          <a:lstStyle>
            <a:lvl1pPr marL="0" indent="0" algn="ctr">
              <a:lnSpc>
                <a:spcPct val="100000"/>
              </a:lnSpc>
              <a:buNone/>
              <a:defRPr sz="1000" b="1">
                <a:solidFill>
                  <a:srgbClr val="000000"/>
                </a:solidFill>
                <a:latin typeface="+mn-lt"/>
                <a:cs typeface="Segoe UI" pitchFamily="34" charset="0"/>
              </a:defRPr>
            </a:lvl1pPr>
          </a:lstStyle>
          <a:p>
            <a:r>
              <a:rPr lang="en-US"/>
              <a:t>Click icon to add picture</a:t>
            </a:r>
          </a:p>
        </p:txBody>
      </p:sp>
      <p:sp>
        <p:nvSpPr>
          <p:cNvPr id="8" name="Text Placeholder 11">
            <a:extLst>
              <a:ext uri="{FF2B5EF4-FFF2-40B4-BE49-F238E27FC236}">
                <a16:creationId xmlns:a16="http://schemas.microsoft.com/office/drawing/2014/main" id="{10B31DB7-7E61-84AD-6FD2-E7035923C566}"/>
              </a:ext>
            </a:extLst>
          </p:cNvPr>
          <p:cNvSpPr>
            <a:spLocks noGrp="1"/>
          </p:cNvSpPr>
          <p:nvPr>
            <p:ph type="body" sz="quarter" idx="16"/>
          </p:nvPr>
        </p:nvSpPr>
        <p:spPr>
          <a:xfrm>
            <a:off x="584200" y="4575104"/>
            <a:ext cx="2535699" cy="215444"/>
          </a:xfrm>
          <a:prstGeom prst="rect">
            <a:avLst/>
          </a:prstGeom>
        </p:spPr>
        <p:txBody>
          <a:bodyPr vert="horz" wrap="square" lIns="0" tIns="0" rIns="0" bIns="0" rtlCol="0" anchor="t">
            <a:spAutoFit/>
          </a:bodyPr>
          <a:lstStyle>
            <a:lvl1pPr>
              <a:defRPr lang="en-US" sz="1400">
                <a:latin typeface="+mj-lt"/>
              </a:defRPr>
            </a:lvl1pPr>
          </a:lstStyle>
          <a:p>
            <a:pPr marL="0" lvl="0" indent="0">
              <a:spcBef>
                <a:spcPct val="0"/>
              </a:spcBef>
              <a:buNone/>
            </a:pPr>
            <a:r>
              <a:rPr lang="en-US"/>
              <a:t>Click to edit Master text styles</a:t>
            </a:r>
          </a:p>
        </p:txBody>
      </p:sp>
      <p:sp>
        <p:nvSpPr>
          <p:cNvPr id="10" name="Text Placeholder 3">
            <a:extLst>
              <a:ext uri="{FF2B5EF4-FFF2-40B4-BE49-F238E27FC236}">
                <a16:creationId xmlns:a16="http://schemas.microsoft.com/office/drawing/2014/main" id="{EC05A197-25AD-0D46-72B3-478F9182C5B6}"/>
              </a:ext>
            </a:extLst>
          </p:cNvPr>
          <p:cNvSpPr>
            <a:spLocks noGrp="1"/>
          </p:cNvSpPr>
          <p:nvPr>
            <p:ph type="body" sz="quarter" idx="15"/>
          </p:nvPr>
        </p:nvSpPr>
        <p:spPr>
          <a:xfrm>
            <a:off x="586390" y="4976443"/>
            <a:ext cx="2534635" cy="184666"/>
          </a:xfrm>
          <a:prstGeom prst="rect">
            <a:avLst/>
          </a:prstGeom>
        </p:spPr>
        <p:txBody>
          <a:bodyPr vert="horz" wrap="square" lIns="0" tIns="0" rIns="0" bIns="0" rtlCol="0">
            <a:spAutoFit/>
          </a:bodyPr>
          <a:lstStyle>
            <a:lvl1pPr>
              <a:defRPr lang="en-US" sz="1200"/>
            </a:lvl1pPr>
          </a:lstStyle>
          <a:p>
            <a:pPr marL="0" lvl="0" indent="0">
              <a:buNone/>
            </a:pPr>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FDC00AC3-107E-A09F-8DF5-09CDA496E0EE}"/>
              </a:ext>
            </a:extLst>
          </p:cNvPr>
          <p:cNvSpPr>
            <a:spLocks noGrp="1"/>
          </p:cNvSpPr>
          <p:nvPr>
            <p:ph type="pic" sz="quarter" idx="29"/>
          </p:nvPr>
        </p:nvSpPr>
        <p:spPr bwMode="ltGray">
          <a:xfrm>
            <a:off x="3429000" y="2284412"/>
            <a:ext cx="2538413" cy="1997075"/>
          </a:xfrm>
          <a:prstGeom prst="rect">
            <a:avLst/>
          </a:prstGeom>
          <a:solidFill>
            <a:srgbClr val="F4F4F7"/>
          </a:solidFill>
        </p:spPr>
        <p:txBody>
          <a:bodyPr lIns="0" tIns="0" rIns="0" bIns="731520" anchor="ctr" anchorCtr="0">
            <a:noAutofit/>
          </a:bodyPr>
          <a:lstStyle>
            <a:lvl1pPr marL="0" indent="0" algn="ctr">
              <a:lnSpc>
                <a:spcPct val="100000"/>
              </a:lnSpc>
              <a:buNone/>
              <a:defRPr sz="1000" b="1">
                <a:solidFill>
                  <a:srgbClr val="000000"/>
                </a:solidFill>
                <a:latin typeface="+mn-lt"/>
                <a:cs typeface="Segoe UI" pitchFamily="34" charset="0"/>
              </a:defRPr>
            </a:lvl1pPr>
          </a:lstStyle>
          <a:p>
            <a:r>
              <a:rPr lang="en-US"/>
              <a:t>Click icon to add picture</a:t>
            </a:r>
          </a:p>
        </p:txBody>
      </p:sp>
      <p:sp>
        <p:nvSpPr>
          <p:cNvPr id="11" name="Text Placeholder 11">
            <a:extLst>
              <a:ext uri="{FF2B5EF4-FFF2-40B4-BE49-F238E27FC236}">
                <a16:creationId xmlns:a16="http://schemas.microsoft.com/office/drawing/2014/main" id="{5E8CE4D2-B387-0A2B-B7D1-7F14B8920487}"/>
              </a:ext>
            </a:extLst>
          </p:cNvPr>
          <p:cNvSpPr>
            <a:spLocks noGrp="1"/>
          </p:cNvSpPr>
          <p:nvPr>
            <p:ph type="body" sz="quarter" idx="22"/>
          </p:nvPr>
        </p:nvSpPr>
        <p:spPr>
          <a:xfrm>
            <a:off x="3413125" y="4575104"/>
            <a:ext cx="2534111" cy="215444"/>
          </a:xfrm>
          <a:prstGeom prst="rect">
            <a:avLst/>
          </a:prstGeom>
        </p:spPr>
        <p:txBody>
          <a:bodyPr vert="horz" wrap="square" lIns="0" tIns="0" rIns="0" bIns="0" rtlCol="0" anchor="t">
            <a:spAutoFit/>
          </a:bodyPr>
          <a:lstStyle>
            <a:lvl1pPr>
              <a:defRPr lang="en-US" sz="1400">
                <a:latin typeface="+mj-lt"/>
              </a:defRPr>
            </a:lvl1pPr>
          </a:lstStyle>
          <a:p>
            <a:pPr marL="0" lvl="0" indent="0">
              <a:spcBef>
                <a:spcPct val="0"/>
              </a:spcBef>
              <a:buNone/>
            </a:pPr>
            <a:r>
              <a:rPr lang="en-US"/>
              <a:t>Click to edit Master text styles</a:t>
            </a:r>
          </a:p>
        </p:txBody>
      </p:sp>
      <p:sp>
        <p:nvSpPr>
          <p:cNvPr id="22" name="Text Placeholder 3">
            <a:extLst>
              <a:ext uri="{FF2B5EF4-FFF2-40B4-BE49-F238E27FC236}">
                <a16:creationId xmlns:a16="http://schemas.microsoft.com/office/drawing/2014/main" id="{A6618941-6CC1-7AAC-4FE2-94D7D46F7971}"/>
              </a:ext>
            </a:extLst>
          </p:cNvPr>
          <p:cNvSpPr>
            <a:spLocks noGrp="1"/>
          </p:cNvSpPr>
          <p:nvPr>
            <p:ph type="body" sz="quarter" idx="33"/>
          </p:nvPr>
        </p:nvSpPr>
        <p:spPr>
          <a:xfrm>
            <a:off x="3422188" y="4976443"/>
            <a:ext cx="2534635" cy="184666"/>
          </a:xfrm>
          <a:prstGeom prst="rect">
            <a:avLst/>
          </a:prstGeom>
        </p:spPr>
        <p:txBody>
          <a:bodyPr vert="horz" wrap="square" lIns="0" tIns="0" rIns="0" bIns="0" rtlCol="0">
            <a:spAutoFit/>
          </a:bodyPr>
          <a:lstStyle>
            <a:lvl1pPr>
              <a:defRPr lang="en-US" sz="1200"/>
            </a:lvl1pPr>
          </a:lstStyle>
          <a:p>
            <a:pPr marL="0" lvl="0" indent="0">
              <a:buNone/>
            </a:pPr>
            <a:r>
              <a:rPr lang="en-US"/>
              <a:t>Click to edit Master text styles</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DA62A022-68CB-A937-A489-4F6F1B7467B9}"/>
              </a:ext>
            </a:extLst>
          </p:cNvPr>
          <p:cNvSpPr>
            <a:spLocks noGrp="1"/>
          </p:cNvSpPr>
          <p:nvPr>
            <p:ph type="pic" sz="quarter" idx="30"/>
          </p:nvPr>
        </p:nvSpPr>
        <p:spPr bwMode="ltGray">
          <a:xfrm>
            <a:off x="6248400" y="2284412"/>
            <a:ext cx="2538413" cy="1997075"/>
          </a:xfrm>
          <a:prstGeom prst="rect">
            <a:avLst/>
          </a:prstGeom>
          <a:solidFill>
            <a:srgbClr val="F4F4F7"/>
          </a:solidFill>
        </p:spPr>
        <p:txBody>
          <a:bodyPr lIns="0" tIns="0" rIns="0" bIns="731520" anchor="ctr" anchorCtr="0">
            <a:noAutofit/>
          </a:bodyPr>
          <a:lstStyle>
            <a:lvl1pPr marL="0" indent="0" algn="ctr">
              <a:lnSpc>
                <a:spcPct val="100000"/>
              </a:lnSpc>
              <a:buNone/>
              <a:defRPr sz="1000" b="1">
                <a:solidFill>
                  <a:srgbClr val="000000"/>
                </a:solidFill>
                <a:latin typeface="+mn-lt"/>
                <a:cs typeface="Segoe UI" pitchFamily="34" charset="0"/>
              </a:defRPr>
            </a:lvl1pPr>
          </a:lstStyle>
          <a:p>
            <a:r>
              <a:rPr lang="en-US"/>
              <a:t>Click icon to add picture</a:t>
            </a:r>
          </a:p>
        </p:txBody>
      </p:sp>
      <p:sp>
        <p:nvSpPr>
          <p:cNvPr id="18" name="Text Placeholder 11">
            <a:extLst>
              <a:ext uri="{FF2B5EF4-FFF2-40B4-BE49-F238E27FC236}">
                <a16:creationId xmlns:a16="http://schemas.microsoft.com/office/drawing/2014/main" id="{F7F06D45-B145-3780-49F6-BE617DDBDE41}"/>
              </a:ext>
            </a:extLst>
          </p:cNvPr>
          <p:cNvSpPr>
            <a:spLocks noGrp="1"/>
          </p:cNvSpPr>
          <p:nvPr>
            <p:ph type="body" sz="quarter" idx="24"/>
          </p:nvPr>
        </p:nvSpPr>
        <p:spPr>
          <a:xfrm>
            <a:off x="6240462" y="4575104"/>
            <a:ext cx="2534111" cy="215444"/>
          </a:xfrm>
          <a:prstGeom prst="rect">
            <a:avLst/>
          </a:prstGeom>
        </p:spPr>
        <p:txBody>
          <a:bodyPr vert="horz" wrap="square" lIns="0" tIns="0" rIns="0" bIns="0" rtlCol="0" anchor="t">
            <a:spAutoFit/>
          </a:bodyPr>
          <a:lstStyle>
            <a:lvl1pPr>
              <a:defRPr lang="en-US" sz="1400">
                <a:latin typeface="+mj-lt"/>
              </a:defRPr>
            </a:lvl1pPr>
          </a:lstStyle>
          <a:p>
            <a:pPr marL="0" lvl="0" indent="0">
              <a:spcBef>
                <a:spcPct val="0"/>
              </a:spcBef>
              <a:buNone/>
            </a:pPr>
            <a:r>
              <a:rPr lang="en-US"/>
              <a:t>Click to edit Master text styles</a:t>
            </a:r>
          </a:p>
        </p:txBody>
      </p:sp>
      <p:sp>
        <p:nvSpPr>
          <p:cNvPr id="23" name="Text Placeholder 3">
            <a:extLst>
              <a:ext uri="{FF2B5EF4-FFF2-40B4-BE49-F238E27FC236}">
                <a16:creationId xmlns:a16="http://schemas.microsoft.com/office/drawing/2014/main" id="{8B0B40D6-1117-8B24-4089-BB3CEF4DAF3E}"/>
              </a:ext>
            </a:extLst>
          </p:cNvPr>
          <p:cNvSpPr>
            <a:spLocks noGrp="1"/>
          </p:cNvSpPr>
          <p:nvPr>
            <p:ph type="body" sz="quarter" idx="34"/>
          </p:nvPr>
        </p:nvSpPr>
        <p:spPr>
          <a:xfrm>
            <a:off x="6234836" y="4976443"/>
            <a:ext cx="2534635" cy="184666"/>
          </a:xfrm>
          <a:prstGeom prst="rect">
            <a:avLst/>
          </a:prstGeom>
        </p:spPr>
        <p:txBody>
          <a:bodyPr vert="horz" wrap="square" lIns="0" tIns="0" rIns="0" bIns="0" rtlCol="0">
            <a:spAutoFit/>
          </a:bodyPr>
          <a:lstStyle>
            <a:lvl1pPr>
              <a:defRPr lang="en-US" sz="1200"/>
            </a:lvl1pPr>
          </a:lstStyle>
          <a:p>
            <a:pPr marL="0" lvl="0" indent="0">
              <a:buNone/>
            </a:pPr>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341013BA-5459-4F89-B59D-0ADC194876D5}"/>
              </a:ext>
            </a:extLst>
          </p:cNvPr>
          <p:cNvSpPr>
            <a:spLocks noGrp="1"/>
          </p:cNvSpPr>
          <p:nvPr>
            <p:ph type="pic" sz="quarter" idx="31"/>
          </p:nvPr>
        </p:nvSpPr>
        <p:spPr bwMode="ltGray">
          <a:xfrm>
            <a:off x="9067800" y="2284412"/>
            <a:ext cx="2538413" cy="1997075"/>
          </a:xfrm>
          <a:prstGeom prst="rect">
            <a:avLst/>
          </a:prstGeom>
          <a:solidFill>
            <a:srgbClr val="F4F4F7"/>
          </a:solidFill>
        </p:spPr>
        <p:txBody>
          <a:bodyPr lIns="0" tIns="0" rIns="0" bIns="731520" anchor="ctr" anchorCtr="0">
            <a:noAutofit/>
          </a:bodyPr>
          <a:lstStyle>
            <a:lvl1pPr marL="0" indent="0" algn="ctr">
              <a:lnSpc>
                <a:spcPct val="100000"/>
              </a:lnSpc>
              <a:buNone/>
              <a:defRPr sz="1000" b="1">
                <a:solidFill>
                  <a:srgbClr val="000000"/>
                </a:solidFill>
                <a:latin typeface="+mn-lt"/>
                <a:cs typeface="Segoe UI" pitchFamily="34" charset="0"/>
              </a:defRPr>
            </a:lvl1pPr>
          </a:lstStyle>
          <a:p>
            <a:r>
              <a:rPr lang="en-US"/>
              <a:t>Click icon to add picture</a:t>
            </a:r>
          </a:p>
        </p:txBody>
      </p:sp>
      <p:sp>
        <p:nvSpPr>
          <p:cNvPr id="20" name="Text Placeholder 11">
            <a:extLst>
              <a:ext uri="{FF2B5EF4-FFF2-40B4-BE49-F238E27FC236}">
                <a16:creationId xmlns:a16="http://schemas.microsoft.com/office/drawing/2014/main" id="{9C586E8F-D3A3-C215-76A4-E3A03A5104EB}"/>
              </a:ext>
            </a:extLst>
          </p:cNvPr>
          <p:cNvSpPr>
            <a:spLocks noGrp="1"/>
          </p:cNvSpPr>
          <p:nvPr>
            <p:ph type="body" sz="quarter" idx="26"/>
          </p:nvPr>
        </p:nvSpPr>
        <p:spPr>
          <a:xfrm>
            <a:off x="9076259" y="4575104"/>
            <a:ext cx="2534111" cy="215444"/>
          </a:xfrm>
          <a:prstGeom prst="rect">
            <a:avLst/>
          </a:prstGeom>
        </p:spPr>
        <p:txBody>
          <a:bodyPr vert="horz" wrap="square" lIns="0" tIns="0" rIns="0" bIns="0" rtlCol="0" anchor="t">
            <a:spAutoFit/>
          </a:bodyPr>
          <a:lstStyle>
            <a:lvl1pPr>
              <a:defRPr lang="en-US" sz="1400">
                <a:latin typeface="+mj-lt"/>
              </a:defRPr>
            </a:lvl1pPr>
          </a:lstStyle>
          <a:p>
            <a:pPr marL="0" lvl="0" indent="0">
              <a:spcBef>
                <a:spcPct val="0"/>
              </a:spcBef>
              <a:buNone/>
            </a:pPr>
            <a:r>
              <a:rPr lang="en-US"/>
              <a:t>Click to edit Master text styles</a:t>
            </a:r>
          </a:p>
        </p:txBody>
      </p:sp>
      <p:sp>
        <p:nvSpPr>
          <p:cNvPr id="24" name="Text Placeholder 3">
            <a:extLst>
              <a:ext uri="{FF2B5EF4-FFF2-40B4-BE49-F238E27FC236}">
                <a16:creationId xmlns:a16="http://schemas.microsoft.com/office/drawing/2014/main" id="{311900E2-1D2D-6D0A-7E29-8FAEA637B2C7}"/>
              </a:ext>
            </a:extLst>
          </p:cNvPr>
          <p:cNvSpPr>
            <a:spLocks noGrp="1"/>
          </p:cNvSpPr>
          <p:nvPr>
            <p:ph type="body" sz="quarter" idx="35"/>
          </p:nvPr>
        </p:nvSpPr>
        <p:spPr>
          <a:xfrm>
            <a:off x="9082208" y="4976443"/>
            <a:ext cx="2534635" cy="184666"/>
          </a:xfrm>
          <a:prstGeom prst="rect">
            <a:avLst/>
          </a:prstGeom>
        </p:spPr>
        <p:txBody>
          <a:bodyPr vert="horz" wrap="square" lIns="0" tIns="0" rIns="0" bIns="0" rtlCol="0">
            <a:spAutoFit/>
          </a:bodyPr>
          <a:lstStyle>
            <a:lvl1pPr>
              <a:defRPr lang="en-US" sz="1200"/>
            </a:lvl1pPr>
          </a:lstStyle>
          <a:p>
            <a:pPr marL="0" lvl="0" indent="0">
              <a:buNone/>
            </a:pPr>
            <a:r>
              <a:rPr lang="en-US"/>
              <a:t>Click to edit Master text styles</a:t>
            </a:r>
          </a:p>
        </p:txBody>
      </p:sp>
    </p:spTree>
    <p:extLst>
      <p:ext uri="{BB962C8B-B14F-4D97-AF65-F5344CB8AC3E}">
        <p14:creationId xmlns:p14="http://schemas.microsoft.com/office/powerpoint/2010/main" val="352647819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p:cSld name="Summar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B9FF9B-5C03-12AD-C2BC-F2A5193A8A29}"/>
              </a:ext>
              <a:ext uri="{C183D7F6-B498-43B3-948B-1728B52AA6E4}">
                <adec:decorative xmlns:adec="http://schemas.microsoft.com/office/drawing/2017/decorative" val="1"/>
              </a:ext>
            </a:extLst>
          </p:cNvPr>
          <p:cNvSpPr/>
          <p:nvPr/>
        </p:nvSpPr>
        <p:spPr bwMode="auto">
          <a:xfrm>
            <a:off x="10715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6" name="Rectangle: Single Corner Rounded 5">
            <a:extLst>
              <a:ext uri="{FF2B5EF4-FFF2-40B4-BE49-F238E27FC236}">
                <a16:creationId xmlns:a16="http://schemas.microsoft.com/office/drawing/2014/main" id="{A02CAEB8-26C8-4DCC-A205-1958858BB2CA}"/>
              </a:ext>
              <a:ext uri="{C183D7F6-B498-43B3-948B-1728B52AA6E4}">
                <adec:decorative xmlns:adec="http://schemas.microsoft.com/office/drawing/2017/decorative" val="1"/>
              </a:ext>
            </a:extLst>
          </p:cNvPr>
          <p:cNvSpPr/>
          <p:nvPr/>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11">
            <a:extLst>
              <a:ext uri="{FF2B5EF4-FFF2-40B4-BE49-F238E27FC236}">
                <a16:creationId xmlns:a16="http://schemas.microsoft.com/office/drawing/2014/main" id="{5B1C1BF3-6AA8-9E3D-6C13-9D294A95EC9E}"/>
              </a:ext>
            </a:extLst>
          </p:cNvPr>
          <p:cNvSpPr>
            <a:spLocks noGrp="1"/>
          </p:cNvSpPr>
          <p:nvPr>
            <p:ph type="body" sz="quarter" idx="17"/>
          </p:nvPr>
        </p:nvSpPr>
        <p:spPr>
          <a:xfrm>
            <a:off x="4356039" y="1926472"/>
            <a:ext cx="5364224"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CB36A2A5-3D3D-6672-23D6-32211E5333A2}"/>
              </a:ext>
            </a:extLst>
          </p:cNvPr>
          <p:cNvSpPr>
            <a:spLocks noGrp="1"/>
          </p:cNvSpPr>
          <p:nvPr>
            <p:ph type="body" sz="quarter" idx="35"/>
          </p:nvPr>
        </p:nvSpPr>
        <p:spPr>
          <a:xfrm>
            <a:off x="4358229" y="2578100"/>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4" name="Text Placeholder 11">
            <a:extLst>
              <a:ext uri="{FF2B5EF4-FFF2-40B4-BE49-F238E27FC236}">
                <a16:creationId xmlns:a16="http://schemas.microsoft.com/office/drawing/2014/main" id="{C4A355BE-EC00-02A7-CF83-86D8F4D79CE5}"/>
              </a:ext>
            </a:extLst>
          </p:cNvPr>
          <p:cNvSpPr>
            <a:spLocks noGrp="1"/>
          </p:cNvSpPr>
          <p:nvPr>
            <p:ph type="body" sz="quarter" idx="34"/>
          </p:nvPr>
        </p:nvSpPr>
        <p:spPr>
          <a:xfrm>
            <a:off x="588263" y="2542117"/>
            <a:ext cx="2027938" cy="492443"/>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grpSp>
        <p:nvGrpSpPr>
          <p:cNvPr id="9" name="Group 8">
            <a:extLst>
              <a:ext uri="{FF2B5EF4-FFF2-40B4-BE49-F238E27FC236}">
                <a16:creationId xmlns:a16="http://schemas.microsoft.com/office/drawing/2014/main" id="{F80D2B25-7521-D486-405F-9309E22E85E1}"/>
              </a:ext>
              <a:ext uri="{C183D7F6-B498-43B3-948B-1728B52AA6E4}">
                <adec:decorative xmlns:adec="http://schemas.microsoft.com/office/drawing/2017/decorative" val="1"/>
              </a:ext>
            </a:extLst>
          </p:cNvPr>
          <p:cNvGrpSpPr/>
          <p:nvPr/>
        </p:nvGrpSpPr>
        <p:grpSpPr>
          <a:xfrm>
            <a:off x="2563579" y="1585913"/>
            <a:ext cx="1110600" cy="1110600"/>
            <a:chOff x="5540700" y="2116300"/>
            <a:chExt cx="1110600" cy="1110600"/>
          </a:xfrm>
        </p:grpSpPr>
        <p:sp>
          <p:nvSpPr>
            <p:cNvPr id="10" name="Oval 9">
              <a:extLst>
                <a:ext uri="{FF2B5EF4-FFF2-40B4-BE49-F238E27FC236}">
                  <a16:creationId xmlns:a16="http://schemas.microsoft.com/office/drawing/2014/main" id="{01434F67-B3AA-41BB-E81D-4AD05F409F6D}"/>
                </a:ext>
              </a:extLst>
            </p:cNvPr>
            <p:cNvSpPr/>
            <p:nvPr/>
          </p:nvSpPr>
          <p:spPr>
            <a:xfrm>
              <a:off x="5540700" y="2116300"/>
              <a:ext cx="1110600" cy="1110600"/>
            </a:xfrm>
            <a:prstGeom prst="ellipse">
              <a:avLst/>
            </a:prstGeom>
            <a:solidFill>
              <a:srgbClr val="FFA3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1" name="Picture 10">
              <a:extLst>
                <a:ext uri="{FF2B5EF4-FFF2-40B4-BE49-F238E27FC236}">
                  <a16:creationId xmlns:a16="http://schemas.microsoft.com/office/drawing/2014/main" id="{6D011E5C-69E1-0316-E865-3BCC8E8B2EBB}"/>
                </a:ext>
              </a:extLst>
            </p:cNvPr>
            <p:cNvPicPr/>
            <p:nvPr/>
          </p:nvPicPr>
          <p:blipFill>
            <a:blip r:embed="rId2"/>
            <a:stretch>
              <a:fillRect/>
            </a:stretch>
          </p:blipFill>
          <p:spPr>
            <a:xfrm>
              <a:off x="5749602" y="2325202"/>
              <a:ext cx="692796" cy="692796"/>
            </a:xfrm>
            <a:prstGeom prst="rect">
              <a:avLst/>
            </a:prstGeom>
            <a:noFill/>
          </p:spPr>
        </p:pic>
      </p:grpSp>
      <p:sp>
        <p:nvSpPr>
          <p:cNvPr id="5" name="Rectangle 4">
            <a:extLst>
              <a:ext uri="{FF2B5EF4-FFF2-40B4-BE49-F238E27FC236}">
                <a16:creationId xmlns:a16="http://schemas.microsoft.com/office/drawing/2014/main" id="{19E55D8E-1E7B-A4DF-8F6A-44E9F25BBCDF}"/>
              </a:ext>
              <a:ext uri="{C183D7F6-B498-43B3-948B-1728B52AA6E4}">
                <adec:decorative xmlns:adec="http://schemas.microsoft.com/office/drawing/2017/decorative" val="1"/>
              </a:ext>
            </a:extLst>
          </p:cNvPr>
          <p:cNvSpPr/>
          <p:nvPr userDrawn="1"/>
        </p:nvSpPr>
        <p:spPr bwMode="auto">
          <a:xfrm>
            <a:off x="19732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Single Corner Rounded 11">
            <a:extLst>
              <a:ext uri="{FF2B5EF4-FFF2-40B4-BE49-F238E27FC236}">
                <a16:creationId xmlns:a16="http://schemas.microsoft.com/office/drawing/2014/main" id="{307DEEAB-291F-80D8-5DB6-8799D055287E}"/>
              </a:ext>
              <a:ext uri="{C183D7F6-B498-43B3-948B-1728B52AA6E4}">
                <adec:decorative xmlns:adec="http://schemas.microsoft.com/office/drawing/2017/decorative" val="1"/>
              </a:ext>
            </a:extLst>
          </p:cNvPr>
          <p:cNvSpPr/>
          <p:nvPr userDrawn="1"/>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3" name="Footer Placeholder 2">
            <a:extLst>
              <a:ext uri="{FF2B5EF4-FFF2-40B4-BE49-F238E27FC236}">
                <a16:creationId xmlns:a16="http://schemas.microsoft.com/office/drawing/2014/main" id="{363049BB-9B2C-E4B2-E2D7-15912930DF76}"/>
              </a:ext>
            </a:extLst>
          </p:cNvPr>
          <p:cNvSpPr txBox="1"/>
          <p:nvPr userDrawn="1"/>
        </p:nvSpPr>
        <p:spPr>
          <a:xfrm>
            <a:off x="4356100"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grpSp>
        <p:nvGrpSpPr>
          <p:cNvPr id="15" name="Group 14">
            <a:extLst>
              <a:ext uri="{FF2B5EF4-FFF2-40B4-BE49-F238E27FC236}">
                <a16:creationId xmlns:a16="http://schemas.microsoft.com/office/drawing/2014/main" id="{A01A243A-5548-433F-1B12-5AD82CF9AD9F}"/>
              </a:ext>
              <a:ext uri="{C183D7F6-B498-43B3-948B-1728B52AA6E4}">
                <adec:decorative xmlns:adec="http://schemas.microsoft.com/office/drawing/2017/decorative" val="1"/>
              </a:ext>
            </a:extLst>
          </p:cNvPr>
          <p:cNvGrpSpPr/>
          <p:nvPr userDrawn="1"/>
        </p:nvGrpSpPr>
        <p:grpSpPr>
          <a:xfrm>
            <a:off x="2563579" y="1585913"/>
            <a:ext cx="1110600" cy="1110600"/>
            <a:chOff x="5540700" y="2116300"/>
            <a:chExt cx="1110600" cy="1110600"/>
          </a:xfrm>
        </p:grpSpPr>
        <p:sp>
          <p:nvSpPr>
            <p:cNvPr id="16" name="Oval 15">
              <a:extLst>
                <a:ext uri="{FF2B5EF4-FFF2-40B4-BE49-F238E27FC236}">
                  <a16:creationId xmlns:a16="http://schemas.microsoft.com/office/drawing/2014/main" id="{8C75B99B-AF4A-FC70-0653-560AA0E81110}"/>
                </a:ext>
              </a:extLst>
            </p:cNvPr>
            <p:cNvSpPr/>
            <p:nvPr/>
          </p:nvSpPr>
          <p:spPr>
            <a:xfrm>
              <a:off x="5540700" y="2116300"/>
              <a:ext cx="1110600" cy="1110600"/>
            </a:xfrm>
            <a:prstGeom prst="ellipse">
              <a:avLst/>
            </a:prstGeom>
            <a:solidFill>
              <a:srgbClr val="FFA3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7" name="Picture 16">
              <a:extLst>
                <a:ext uri="{FF2B5EF4-FFF2-40B4-BE49-F238E27FC236}">
                  <a16:creationId xmlns:a16="http://schemas.microsoft.com/office/drawing/2014/main" id="{4DD2B913-D64E-4305-597F-3D0640811D05}"/>
                </a:ext>
              </a:extLst>
            </p:cNvPr>
            <p:cNvPicPr/>
            <p:nvPr/>
          </p:nvPicPr>
          <p:blipFill>
            <a:blip r:embed="rId2"/>
            <a:stretch>
              <a:fillRect/>
            </a:stretch>
          </p:blipFill>
          <p:spPr>
            <a:xfrm>
              <a:off x="5749602" y="2325202"/>
              <a:ext cx="692796" cy="692796"/>
            </a:xfrm>
            <a:prstGeom prst="rect">
              <a:avLst/>
            </a:prstGeom>
            <a:noFill/>
          </p:spPr>
        </p:pic>
      </p:grpSp>
    </p:spTree>
    <p:extLst>
      <p:ext uri="{BB962C8B-B14F-4D97-AF65-F5344CB8AC3E}">
        <p14:creationId xmlns:p14="http://schemas.microsoft.com/office/powerpoint/2010/main" val="2728500223"/>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p:cSld name="Knowledg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B9FF9B-5C03-12AD-C2BC-F2A5193A8A29}"/>
              </a:ext>
              <a:ext uri="{C183D7F6-B498-43B3-948B-1728B52AA6E4}">
                <adec:decorative xmlns:adec="http://schemas.microsoft.com/office/drawing/2017/decorative" val="1"/>
              </a:ext>
            </a:extLst>
          </p:cNvPr>
          <p:cNvSpPr/>
          <p:nvPr/>
        </p:nvSpPr>
        <p:spPr bwMode="auto">
          <a:xfrm>
            <a:off x="17319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6" name="Rectangle: Single Corner Rounded 5">
            <a:extLst>
              <a:ext uri="{FF2B5EF4-FFF2-40B4-BE49-F238E27FC236}">
                <a16:creationId xmlns:a16="http://schemas.microsoft.com/office/drawing/2014/main" id="{A02CAEB8-26C8-4DCC-A205-1958858BB2CA}"/>
              </a:ext>
              <a:ext uri="{C183D7F6-B498-43B3-948B-1728B52AA6E4}">
                <adec:decorative xmlns:adec="http://schemas.microsoft.com/office/drawing/2017/decorative" val="1"/>
              </a:ext>
            </a:extLst>
          </p:cNvPr>
          <p:cNvSpPr/>
          <p:nvPr/>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11">
            <a:extLst>
              <a:ext uri="{FF2B5EF4-FFF2-40B4-BE49-F238E27FC236}">
                <a16:creationId xmlns:a16="http://schemas.microsoft.com/office/drawing/2014/main" id="{5B1C1BF3-6AA8-9E3D-6C13-9D294A95EC9E}"/>
              </a:ext>
            </a:extLst>
          </p:cNvPr>
          <p:cNvSpPr>
            <a:spLocks noGrp="1"/>
          </p:cNvSpPr>
          <p:nvPr>
            <p:ph type="body" sz="quarter" idx="17"/>
          </p:nvPr>
        </p:nvSpPr>
        <p:spPr>
          <a:xfrm>
            <a:off x="4356039" y="1926472"/>
            <a:ext cx="5364224"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CB36A2A5-3D3D-6672-23D6-32211E5333A2}"/>
              </a:ext>
            </a:extLst>
          </p:cNvPr>
          <p:cNvSpPr>
            <a:spLocks noGrp="1"/>
          </p:cNvSpPr>
          <p:nvPr>
            <p:ph type="body" sz="quarter" idx="35"/>
          </p:nvPr>
        </p:nvSpPr>
        <p:spPr>
          <a:xfrm>
            <a:off x="4358229" y="2578100"/>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4" name="Text Placeholder 11">
            <a:extLst>
              <a:ext uri="{FF2B5EF4-FFF2-40B4-BE49-F238E27FC236}">
                <a16:creationId xmlns:a16="http://schemas.microsoft.com/office/drawing/2014/main" id="{C4A355BE-EC00-02A7-CF83-86D8F4D79CE5}"/>
              </a:ext>
            </a:extLst>
          </p:cNvPr>
          <p:cNvSpPr>
            <a:spLocks noGrp="1"/>
          </p:cNvSpPr>
          <p:nvPr>
            <p:ph type="body" sz="quarter" idx="34"/>
          </p:nvPr>
        </p:nvSpPr>
        <p:spPr>
          <a:xfrm>
            <a:off x="588263" y="2542117"/>
            <a:ext cx="2027938" cy="492443"/>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3" name="Footer Placeholder 2">
            <a:extLst>
              <a:ext uri="{FF2B5EF4-FFF2-40B4-BE49-F238E27FC236}">
                <a16:creationId xmlns:a16="http://schemas.microsoft.com/office/drawing/2014/main" id="{5D868818-0DFC-9169-4160-89B32CDF5130}"/>
              </a:ext>
            </a:extLst>
          </p:cNvPr>
          <p:cNvSpPr txBox="1"/>
          <p:nvPr/>
        </p:nvSpPr>
        <p:spPr>
          <a:xfrm>
            <a:off x="4356100"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grpSp>
        <p:nvGrpSpPr>
          <p:cNvPr id="5" name="Group 4">
            <a:extLst>
              <a:ext uri="{FF2B5EF4-FFF2-40B4-BE49-F238E27FC236}">
                <a16:creationId xmlns:a16="http://schemas.microsoft.com/office/drawing/2014/main" id="{BA3DF09A-F855-F868-80F5-0BE1A95EAC15}"/>
              </a:ext>
              <a:ext uri="{C183D7F6-B498-43B3-948B-1728B52AA6E4}">
                <adec:decorative xmlns:adec="http://schemas.microsoft.com/office/drawing/2017/decorative" val="1"/>
              </a:ext>
            </a:extLst>
          </p:cNvPr>
          <p:cNvGrpSpPr/>
          <p:nvPr/>
        </p:nvGrpSpPr>
        <p:grpSpPr>
          <a:xfrm>
            <a:off x="2563579" y="1585913"/>
            <a:ext cx="1110600" cy="1110600"/>
            <a:chOff x="5540700" y="2116300"/>
            <a:chExt cx="1110600" cy="1110600"/>
          </a:xfrm>
        </p:grpSpPr>
        <p:sp>
          <p:nvSpPr>
            <p:cNvPr id="12" name="Oval 11">
              <a:extLst>
                <a:ext uri="{FF2B5EF4-FFF2-40B4-BE49-F238E27FC236}">
                  <a16:creationId xmlns:a16="http://schemas.microsoft.com/office/drawing/2014/main" id="{E02F3D99-76D3-5383-A61D-215BC38D43E1}"/>
                </a:ext>
              </a:extLst>
            </p:cNvPr>
            <p:cNvSpPr/>
            <p:nvPr/>
          </p:nvSpPr>
          <p:spPr>
            <a:xfrm>
              <a:off x="5540700"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3" name="Picture 12">
              <a:extLst>
                <a:ext uri="{FF2B5EF4-FFF2-40B4-BE49-F238E27FC236}">
                  <a16:creationId xmlns:a16="http://schemas.microsoft.com/office/drawing/2014/main" id="{136F99C5-D16E-7540-C83D-3442D1FCD55D}"/>
                </a:ext>
              </a:extLst>
            </p:cNvPr>
            <p:cNvPicPr/>
            <p:nvPr/>
          </p:nvPicPr>
          <p:blipFill>
            <a:blip r:embed="rId2"/>
            <a:stretch>
              <a:fillRect/>
            </a:stretch>
          </p:blipFill>
          <p:spPr>
            <a:xfrm>
              <a:off x="5749602" y="2325202"/>
              <a:ext cx="692796" cy="692796"/>
            </a:xfrm>
            <a:prstGeom prst="rect">
              <a:avLst/>
            </a:prstGeom>
            <a:noFill/>
          </p:spPr>
        </p:pic>
      </p:grpSp>
    </p:spTree>
    <p:extLst>
      <p:ext uri="{BB962C8B-B14F-4D97-AF65-F5344CB8AC3E}">
        <p14:creationId xmlns:p14="http://schemas.microsoft.com/office/powerpoint/2010/main" val="590260039"/>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column_Callout_with Imag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44938"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A07B0D1-31C1-C209-CE85-DD1D42B62A74}"/>
              </a:ext>
            </a:extLst>
          </p:cNvPr>
          <p:cNvSpPr>
            <a:spLocks noGrp="1"/>
          </p:cNvSpPr>
          <p:nvPr>
            <p:ph type="pic" sz="quarter" idx="20" hasCustomPrompt="1"/>
          </p:nvPr>
        </p:nvSpPr>
        <p:spPr bwMode="ltGray">
          <a:xfrm>
            <a:off x="4064000" y="1581150"/>
            <a:ext cx="7535862" cy="4430720"/>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6" name="Text Placeholder 11">
            <a:extLst>
              <a:ext uri="{FF2B5EF4-FFF2-40B4-BE49-F238E27FC236}">
                <a16:creationId xmlns:a16="http://schemas.microsoft.com/office/drawing/2014/main" id="{BA3E60F0-F025-04E8-0E46-71699A62E435}"/>
              </a:ext>
            </a:extLst>
          </p:cNvPr>
          <p:cNvSpPr>
            <a:spLocks noGrp="1"/>
          </p:cNvSpPr>
          <p:nvPr>
            <p:ph type="body" sz="quarter" idx="16"/>
          </p:nvPr>
        </p:nvSpPr>
        <p:spPr>
          <a:xfrm>
            <a:off x="584200" y="1594155"/>
            <a:ext cx="3174143"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4D105096-7BC3-1383-8EE1-744002B706B2}"/>
              </a:ext>
            </a:extLst>
          </p:cNvPr>
          <p:cNvSpPr>
            <a:spLocks noGrp="1"/>
          </p:cNvSpPr>
          <p:nvPr>
            <p:ph type="body" sz="quarter" idx="15"/>
          </p:nvPr>
        </p:nvSpPr>
        <p:spPr>
          <a:xfrm>
            <a:off x="586389" y="2085764"/>
            <a:ext cx="3172811"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65176" indent="-128016">
              <a:spcAft>
                <a:spcPct val="0"/>
              </a:spcAft>
              <a:buFont typeface="Arial" panose="020B0604020202020204" pitchFamily="34" charset="0"/>
              <a:buChar char="•"/>
              <a:defRPr>
                <a:solidFill>
                  <a:schemeClr val="tx1"/>
                </a:solidFill>
              </a:defRPr>
            </a:lvl2pPr>
            <a:lvl3pPr marL="384048" indent="-118872">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2653522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p15:clr>
            <a:srgbClr val="954F72"/>
          </p15:clr>
        </p15:guide>
        <p15:guide id="6" pos="1372">
          <p15:clr>
            <a:srgbClr val="954F72"/>
          </p15:clr>
        </p15:guide>
        <p15:guide id="7" pos="1560">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20">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p:cSld name="Lab">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B9FF9B-5C03-12AD-C2BC-F2A5193A8A29}"/>
              </a:ext>
              <a:ext uri="{C183D7F6-B498-43B3-948B-1728B52AA6E4}">
                <adec:decorative xmlns:adec="http://schemas.microsoft.com/office/drawing/2017/decorative" val="1"/>
              </a:ext>
            </a:extLst>
          </p:cNvPr>
          <p:cNvSpPr/>
          <p:nvPr/>
        </p:nvSpPr>
        <p:spPr bwMode="auto">
          <a:xfrm>
            <a:off x="18843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6" name="Rectangle: Single Corner Rounded 5">
            <a:extLst>
              <a:ext uri="{FF2B5EF4-FFF2-40B4-BE49-F238E27FC236}">
                <a16:creationId xmlns:a16="http://schemas.microsoft.com/office/drawing/2014/main" id="{A02CAEB8-26C8-4DCC-A205-1958858BB2CA}"/>
              </a:ext>
              <a:ext uri="{C183D7F6-B498-43B3-948B-1728B52AA6E4}">
                <adec:decorative xmlns:adec="http://schemas.microsoft.com/office/drawing/2017/decorative" val="1"/>
              </a:ext>
            </a:extLst>
          </p:cNvPr>
          <p:cNvSpPr/>
          <p:nvPr/>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11">
            <a:extLst>
              <a:ext uri="{FF2B5EF4-FFF2-40B4-BE49-F238E27FC236}">
                <a16:creationId xmlns:a16="http://schemas.microsoft.com/office/drawing/2014/main" id="{5B1C1BF3-6AA8-9E3D-6C13-9D294A95EC9E}"/>
              </a:ext>
            </a:extLst>
          </p:cNvPr>
          <p:cNvSpPr>
            <a:spLocks noGrp="1"/>
          </p:cNvSpPr>
          <p:nvPr>
            <p:ph type="body" sz="quarter" idx="17"/>
          </p:nvPr>
        </p:nvSpPr>
        <p:spPr>
          <a:xfrm>
            <a:off x="4356039" y="1926472"/>
            <a:ext cx="5364224"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CB36A2A5-3D3D-6672-23D6-32211E5333A2}"/>
              </a:ext>
            </a:extLst>
          </p:cNvPr>
          <p:cNvSpPr>
            <a:spLocks noGrp="1"/>
          </p:cNvSpPr>
          <p:nvPr>
            <p:ph type="body" sz="quarter" idx="35"/>
          </p:nvPr>
        </p:nvSpPr>
        <p:spPr>
          <a:xfrm>
            <a:off x="4358229" y="2578100"/>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4" name="Text Placeholder 11">
            <a:extLst>
              <a:ext uri="{FF2B5EF4-FFF2-40B4-BE49-F238E27FC236}">
                <a16:creationId xmlns:a16="http://schemas.microsoft.com/office/drawing/2014/main" id="{C4A355BE-EC00-02A7-CF83-86D8F4D79CE5}"/>
              </a:ext>
            </a:extLst>
          </p:cNvPr>
          <p:cNvSpPr>
            <a:spLocks noGrp="1"/>
          </p:cNvSpPr>
          <p:nvPr>
            <p:ph type="body" sz="quarter" idx="34"/>
          </p:nvPr>
        </p:nvSpPr>
        <p:spPr>
          <a:xfrm>
            <a:off x="588263" y="2542117"/>
            <a:ext cx="2027938" cy="492443"/>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3" name="Footer Placeholder 2">
            <a:extLst>
              <a:ext uri="{FF2B5EF4-FFF2-40B4-BE49-F238E27FC236}">
                <a16:creationId xmlns:a16="http://schemas.microsoft.com/office/drawing/2014/main" id="{5D868818-0DFC-9169-4160-89B32CDF5130}"/>
              </a:ext>
            </a:extLst>
          </p:cNvPr>
          <p:cNvSpPr txBox="1"/>
          <p:nvPr/>
        </p:nvSpPr>
        <p:spPr>
          <a:xfrm>
            <a:off x="4356100"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grpSp>
        <p:nvGrpSpPr>
          <p:cNvPr id="9" name="Group 8">
            <a:extLst>
              <a:ext uri="{FF2B5EF4-FFF2-40B4-BE49-F238E27FC236}">
                <a16:creationId xmlns:a16="http://schemas.microsoft.com/office/drawing/2014/main" id="{76EA3CFB-9697-C0F0-7B4C-7E3873DE53FB}"/>
              </a:ext>
              <a:ext uri="{C183D7F6-B498-43B3-948B-1728B52AA6E4}">
                <adec:decorative xmlns:adec="http://schemas.microsoft.com/office/drawing/2017/decorative" val="1"/>
              </a:ext>
            </a:extLst>
          </p:cNvPr>
          <p:cNvGrpSpPr/>
          <p:nvPr/>
        </p:nvGrpSpPr>
        <p:grpSpPr>
          <a:xfrm>
            <a:off x="2563579" y="1585913"/>
            <a:ext cx="1110600" cy="1110600"/>
            <a:chOff x="5540700" y="2116300"/>
            <a:chExt cx="1110600" cy="1110600"/>
          </a:xfrm>
        </p:grpSpPr>
        <p:sp>
          <p:nvSpPr>
            <p:cNvPr id="10" name="Oval 9">
              <a:extLst>
                <a:ext uri="{FF2B5EF4-FFF2-40B4-BE49-F238E27FC236}">
                  <a16:creationId xmlns:a16="http://schemas.microsoft.com/office/drawing/2014/main" id="{746C21DA-1493-FA44-3F9C-34E05FF08B74}"/>
                </a:ext>
              </a:extLst>
            </p:cNvPr>
            <p:cNvSpPr/>
            <p:nvPr/>
          </p:nvSpPr>
          <p:spPr>
            <a:xfrm>
              <a:off x="5540700" y="2116300"/>
              <a:ext cx="1110600" cy="1110600"/>
            </a:xfrm>
            <a:prstGeom prst="ellipse">
              <a:avLst/>
            </a:prstGeom>
            <a:solidFill>
              <a:srgbClr val="8DC8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1" name="Picture 33">
              <a:extLst>
                <a:ext uri="{FF2B5EF4-FFF2-40B4-BE49-F238E27FC236}">
                  <a16:creationId xmlns:a16="http://schemas.microsoft.com/office/drawing/2014/main" id="{645CE35C-3A93-7951-31D3-E08248B1C9C4}"/>
                </a:ext>
              </a:extLst>
            </p:cNvPr>
            <p:cNvPicPr/>
            <p:nvPr/>
          </p:nvPicPr>
          <p:blipFill>
            <a:blip r:embed="rId2">
              <a:extLst>
                <a:ext uri="{96DAC541-7B7A-43D3-8B79-37D633B846F1}">
                  <asvg:svgBlip xmlns:asvg="http://schemas.microsoft.com/office/drawing/2016/SVG/main" r:embed="rId3"/>
                </a:ext>
              </a:extLst>
            </a:blip>
            <a:stretch>
              <a:fillRect/>
            </a:stretch>
          </p:blipFill>
          <p:spPr>
            <a:xfrm>
              <a:off x="5749602" y="2325202"/>
              <a:ext cx="692796" cy="692796"/>
            </a:xfrm>
            <a:prstGeom prst="rect">
              <a:avLst/>
            </a:prstGeom>
            <a:noFill/>
          </p:spPr>
        </p:pic>
      </p:grpSp>
    </p:spTree>
    <p:extLst>
      <p:ext uri="{BB962C8B-B14F-4D97-AF65-F5344CB8AC3E}">
        <p14:creationId xmlns:p14="http://schemas.microsoft.com/office/powerpoint/2010/main" val="185342574"/>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p:cSld name="Prepare for lab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B9FF9B-5C03-12AD-C2BC-F2A5193A8A29}"/>
              </a:ext>
              <a:ext uri="{C183D7F6-B498-43B3-948B-1728B52AA6E4}">
                <adec:decorative xmlns:adec="http://schemas.microsoft.com/office/drawing/2017/decorative" val="1"/>
              </a:ext>
            </a:extLst>
          </p:cNvPr>
          <p:cNvSpPr/>
          <p:nvPr/>
        </p:nvSpPr>
        <p:spPr bwMode="auto">
          <a:xfrm>
            <a:off x="18843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6" name="Rectangle: Single Corner Rounded 5">
            <a:extLst>
              <a:ext uri="{FF2B5EF4-FFF2-40B4-BE49-F238E27FC236}">
                <a16:creationId xmlns:a16="http://schemas.microsoft.com/office/drawing/2014/main" id="{A02CAEB8-26C8-4DCC-A205-1958858BB2CA}"/>
              </a:ext>
              <a:ext uri="{C183D7F6-B498-43B3-948B-1728B52AA6E4}">
                <adec:decorative xmlns:adec="http://schemas.microsoft.com/office/drawing/2017/decorative" val="1"/>
              </a:ext>
            </a:extLst>
          </p:cNvPr>
          <p:cNvSpPr/>
          <p:nvPr/>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11">
            <a:extLst>
              <a:ext uri="{FF2B5EF4-FFF2-40B4-BE49-F238E27FC236}">
                <a16:creationId xmlns:a16="http://schemas.microsoft.com/office/drawing/2014/main" id="{5B1C1BF3-6AA8-9E3D-6C13-9D294A95EC9E}"/>
              </a:ext>
            </a:extLst>
          </p:cNvPr>
          <p:cNvSpPr>
            <a:spLocks noGrp="1"/>
          </p:cNvSpPr>
          <p:nvPr>
            <p:ph type="body" sz="quarter" idx="17"/>
          </p:nvPr>
        </p:nvSpPr>
        <p:spPr>
          <a:xfrm>
            <a:off x="4356039" y="1926472"/>
            <a:ext cx="5364224"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CB36A2A5-3D3D-6672-23D6-32211E5333A2}"/>
              </a:ext>
            </a:extLst>
          </p:cNvPr>
          <p:cNvSpPr>
            <a:spLocks noGrp="1"/>
          </p:cNvSpPr>
          <p:nvPr>
            <p:ph type="body" sz="quarter" idx="35"/>
          </p:nvPr>
        </p:nvSpPr>
        <p:spPr>
          <a:xfrm>
            <a:off x="4358229" y="2578100"/>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4" name="Text Placeholder 11">
            <a:extLst>
              <a:ext uri="{FF2B5EF4-FFF2-40B4-BE49-F238E27FC236}">
                <a16:creationId xmlns:a16="http://schemas.microsoft.com/office/drawing/2014/main" id="{C4A355BE-EC00-02A7-CF83-86D8F4D79CE5}"/>
              </a:ext>
            </a:extLst>
          </p:cNvPr>
          <p:cNvSpPr>
            <a:spLocks noGrp="1"/>
          </p:cNvSpPr>
          <p:nvPr>
            <p:ph type="body" sz="quarter" idx="34"/>
          </p:nvPr>
        </p:nvSpPr>
        <p:spPr>
          <a:xfrm>
            <a:off x="588263" y="2542117"/>
            <a:ext cx="2027938" cy="492443"/>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3" name="Footer Placeholder 2">
            <a:extLst>
              <a:ext uri="{FF2B5EF4-FFF2-40B4-BE49-F238E27FC236}">
                <a16:creationId xmlns:a16="http://schemas.microsoft.com/office/drawing/2014/main" id="{5D868818-0DFC-9169-4160-89B32CDF5130}"/>
              </a:ext>
            </a:extLst>
          </p:cNvPr>
          <p:cNvSpPr txBox="1"/>
          <p:nvPr/>
        </p:nvSpPr>
        <p:spPr>
          <a:xfrm>
            <a:off x="4356100"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grpSp>
        <p:nvGrpSpPr>
          <p:cNvPr id="9" name="Group 8">
            <a:extLst>
              <a:ext uri="{FF2B5EF4-FFF2-40B4-BE49-F238E27FC236}">
                <a16:creationId xmlns:a16="http://schemas.microsoft.com/office/drawing/2014/main" id="{F260BCEF-BA8C-42B9-D1E6-EED60C93E5F0}"/>
              </a:ext>
            </a:extLst>
          </p:cNvPr>
          <p:cNvGrpSpPr/>
          <p:nvPr/>
        </p:nvGrpSpPr>
        <p:grpSpPr>
          <a:xfrm>
            <a:off x="2563579" y="1585913"/>
            <a:ext cx="1110600" cy="1110600"/>
            <a:chOff x="2563579" y="1272115"/>
            <a:chExt cx="1110600" cy="1110600"/>
          </a:xfrm>
        </p:grpSpPr>
        <p:sp>
          <p:nvSpPr>
            <p:cNvPr id="10" name="Oval 9">
              <a:extLst>
                <a:ext uri="{FF2B5EF4-FFF2-40B4-BE49-F238E27FC236}">
                  <a16:creationId xmlns:a16="http://schemas.microsoft.com/office/drawing/2014/main" id="{34F743EF-1C3F-2BB6-EC5C-14389E448E71}"/>
                </a:ext>
              </a:extLst>
            </p:cNvPr>
            <p:cNvSpPr/>
            <p:nvPr/>
          </p:nvSpPr>
          <p:spPr>
            <a:xfrm>
              <a:off x="2563579" y="1272115"/>
              <a:ext cx="1110600" cy="1110600"/>
            </a:xfrm>
            <a:prstGeom prst="ellipse">
              <a:avLst/>
            </a:prstGeom>
            <a:solidFill>
              <a:srgbClr val="C5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1" name="Picture 10" descr="A wrench and screwdriver on a black background&#10;&#10;Description automatically generated with medium confidence">
              <a:extLst>
                <a:ext uri="{FF2B5EF4-FFF2-40B4-BE49-F238E27FC236}">
                  <a16:creationId xmlns:a16="http://schemas.microsoft.com/office/drawing/2014/main" id="{22B6CEF7-CC05-CD93-EBB0-70FB66F30432}"/>
                </a:ext>
              </a:extLst>
            </p:cNvPr>
            <p:cNvPicPr/>
            <p:nvPr/>
          </p:nvPicPr>
          <p:blipFill>
            <a:blip r:embed="rId2"/>
            <a:stretch>
              <a:fillRect/>
            </a:stretch>
          </p:blipFill>
          <p:spPr>
            <a:xfrm>
              <a:off x="2766997" y="1476753"/>
              <a:ext cx="694944" cy="694944"/>
            </a:xfrm>
            <a:prstGeom prst="rect">
              <a:avLst/>
            </a:prstGeom>
          </p:spPr>
        </p:pic>
      </p:grpSp>
    </p:spTree>
    <p:extLst>
      <p:ext uri="{BB962C8B-B14F-4D97-AF65-F5344CB8AC3E}">
        <p14:creationId xmlns:p14="http://schemas.microsoft.com/office/powerpoint/2010/main" val="3834899416"/>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p:cSld name="Pric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B9FF9B-5C03-12AD-C2BC-F2A5193A8A29}"/>
              </a:ext>
              <a:ext uri="{C183D7F6-B498-43B3-948B-1728B52AA6E4}">
                <adec:decorative xmlns:adec="http://schemas.microsoft.com/office/drawing/2017/decorative" val="1"/>
              </a:ext>
            </a:extLst>
          </p:cNvPr>
          <p:cNvSpPr/>
          <p:nvPr/>
        </p:nvSpPr>
        <p:spPr bwMode="auto">
          <a:xfrm>
            <a:off x="18208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6" name="Rectangle: Single Corner Rounded 5">
            <a:extLst>
              <a:ext uri="{FF2B5EF4-FFF2-40B4-BE49-F238E27FC236}">
                <a16:creationId xmlns:a16="http://schemas.microsoft.com/office/drawing/2014/main" id="{A02CAEB8-26C8-4DCC-A205-1958858BB2CA}"/>
              </a:ext>
              <a:ext uri="{C183D7F6-B498-43B3-948B-1728B52AA6E4}">
                <adec:decorative xmlns:adec="http://schemas.microsoft.com/office/drawing/2017/decorative" val="1"/>
              </a:ext>
            </a:extLst>
          </p:cNvPr>
          <p:cNvSpPr/>
          <p:nvPr/>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11">
            <a:extLst>
              <a:ext uri="{FF2B5EF4-FFF2-40B4-BE49-F238E27FC236}">
                <a16:creationId xmlns:a16="http://schemas.microsoft.com/office/drawing/2014/main" id="{5B1C1BF3-6AA8-9E3D-6C13-9D294A95EC9E}"/>
              </a:ext>
            </a:extLst>
          </p:cNvPr>
          <p:cNvSpPr>
            <a:spLocks noGrp="1"/>
          </p:cNvSpPr>
          <p:nvPr>
            <p:ph type="body" sz="quarter" idx="17"/>
          </p:nvPr>
        </p:nvSpPr>
        <p:spPr>
          <a:xfrm>
            <a:off x="4356039" y="1926472"/>
            <a:ext cx="5364224"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CB36A2A5-3D3D-6672-23D6-32211E5333A2}"/>
              </a:ext>
            </a:extLst>
          </p:cNvPr>
          <p:cNvSpPr>
            <a:spLocks noGrp="1"/>
          </p:cNvSpPr>
          <p:nvPr>
            <p:ph type="body" sz="quarter" idx="35"/>
          </p:nvPr>
        </p:nvSpPr>
        <p:spPr>
          <a:xfrm>
            <a:off x="4358229" y="2578100"/>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4" name="Text Placeholder 11">
            <a:extLst>
              <a:ext uri="{FF2B5EF4-FFF2-40B4-BE49-F238E27FC236}">
                <a16:creationId xmlns:a16="http://schemas.microsoft.com/office/drawing/2014/main" id="{C4A355BE-EC00-02A7-CF83-86D8F4D79CE5}"/>
              </a:ext>
            </a:extLst>
          </p:cNvPr>
          <p:cNvSpPr>
            <a:spLocks noGrp="1"/>
          </p:cNvSpPr>
          <p:nvPr>
            <p:ph type="body" sz="quarter" idx="34"/>
          </p:nvPr>
        </p:nvSpPr>
        <p:spPr>
          <a:xfrm>
            <a:off x="588263" y="2542117"/>
            <a:ext cx="2027938" cy="492443"/>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3" name="Footer Placeholder 2">
            <a:extLst>
              <a:ext uri="{FF2B5EF4-FFF2-40B4-BE49-F238E27FC236}">
                <a16:creationId xmlns:a16="http://schemas.microsoft.com/office/drawing/2014/main" id="{5D868818-0DFC-9169-4160-89B32CDF5130}"/>
              </a:ext>
            </a:extLst>
          </p:cNvPr>
          <p:cNvSpPr txBox="1"/>
          <p:nvPr/>
        </p:nvSpPr>
        <p:spPr>
          <a:xfrm>
            <a:off x="4356100"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grpSp>
        <p:nvGrpSpPr>
          <p:cNvPr id="5" name="Group 4">
            <a:extLst>
              <a:ext uri="{FF2B5EF4-FFF2-40B4-BE49-F238E27FC236}">
                <a16:creationId xmlns:a16="http://schemas.microsoft.com/office/drawing/2014/main" id="{F5C0986E-B689-6782-2E7B-724249108539}"/>
              </a:ext>
              <a:ext uri="{C183D7F6-B498-43B3-948B-1728B52AA6E4}">
                <adec:decorative xmlns:adec="http://schemas.microsoft.com/office/drawing/2017/decorative" val="1"/>
              </a:ext>
            </a:extLst>
          </p:cNvPr>
          <p:cNvGrpSpPr/>
          <p:nvPr/>
        </p:nvGrpSpPr>
        <p:grpSpPr>
          <a:xfrm>
            <a:off x="2563579" y="1585913"/>
            <a:ext cx="1110600" cy="1110600"/>
            <a:chOff x="1742946" y="2116300"/>
            <a:chExt cx="1110600" cy="1110600"/>
          </a:xfrm>
        </p:grpSpPr>
        <p:sp>
          <p:nvSpPr>
            <p:cNvPr id="12" name="Oval 11">
              <a:extLst>
                <a:ext uri="{FF2B5EF4-FFF2-40B4-BE49-F238E27FC236}">
                  <a16:creationId xmlns:a16="http://schemas.microsoft.com/office/drawing/2014/main" id="{6CAA49E0-DE74-4741-67A0-EFF39DD2D638}"/>
                </a:ext>
              </a:extLst>
            </p:cNvPr>
            <p:cNvSpPr/>
            <p:nvPr/>
          </p:nvSpPr>
          <p:spPr>
            <a:xfrm>
              <a:off x="1742946" y="2116300"/>
              <a:ext cx="1110600" cy="1110600"/>
            </a:xfrm>
            <a:prstGeom prst="ellipse">
              <a:avLst/>
            </a:prstGeom>
            <a:solidFill>
              <a:srgbClr val="FFA3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3" name="Picture 12">
              <a:extLst>
                <a:ext uri="{FF2B5EF4-FFF2-40B4-BE49-F238E27FC236}">
                  <a16:creationId xmlns:a16="http://schemas.microsoft.com/office/drawing/2014/main" id="{B35AFCD5-9997-32A3-C847-E02AC6233D3B}"/>
                </a:ext>
              </a:extLst>
            </p:cNvPr>
            <p:cNvPicPr/>
            <p:nvPr/>
          </p:nvPicPr>
          <p:blipFill>
            <a:blip r:embed="rId2">
              <a:extLst>
                <a:ext uri="{28A0092B-C50C-407E-A947-70E740481C1C}">
                  <a14:useLocalDpi xmlns:a14="http://schemas.microsoft.com/office/drawing/2010/main" val="0"/>
                </a:ext>
              </a:extLst>
            </a:blip>
            <a:stretch>
              <a:fillRect/>
            </a:stretch>
          </p:blipFill>
          <p:spPr>
            <a:xfrm>
              <a:off x="2006529" y="2335581"/>
              <a:ext cx="613466" cy="613466"/>
            </a:xfrm>
            <a:prstGeom prst="rect">
              <a:avLst/>
            </a:prstGeom>
          </p:spPr>
        </p:pic>
      </p:grpSp>
    </p:spTree>
    <p:extLst>
      <p:ext uri="{BB962C8B-B14F-4D97-AF65-F5344CB8AC3E}">
        <p14:creationId xmlns:p14="http://schemas.microsoft.com/office/powerpoint/2010/main" val="4036678039"/>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p:cSld name="UI Lab">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Rounded Rectangle 3_1">
            <a:extLst>
              <a:ext uri="{FF2B5EF4-FFF2-40B4-BE49-F238E27FC236}">
                <a16:creationId xmlns:a16="http://schemas.microsoft.com/office/drawing/2014/main" id="{E9B8C20E-B8A8-8B4B-E6D5-102814292B16}"/>
              </a:ext>
            </a:extLst>
          </p:cNvPr>
          <p:cNvSpPr/>
          <p:nvPr/>
        </p:nvSpPr>
        <p:spPr>
          <a:xfrm>
            <a:off x="588261" y="1292745"/>
            <a:ext cx="10074975" cy="4749970"/>
          </a:xfrm>
          <a:prstGeom prst="roundRect">
            <a:avLst>
              <a:gd name="adj" fmla="val 6113"/>
            </a:avLst>
          </a:prstGeom>
          <a:solidFill>
            <a:schemeClr val="bg1"/>
          </a:solidFill>
          <a:ln>
            <a:noFill/>
          </a:ln>
          <a:effectLst>
            <a:outerShdw blurRad="190500" dist="38100" dir="8100000" sx="101000" sy="101000" algn="tr" rotWithShape="0">
              <a:srgbClr val="CAC5B8">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ct val="0"/>
              </a:spcAft>
              <a:buClrTx/>
              <a:buSzPct val="90000"/>
              <a:buFontTx/>
              <a:buNone/>
              <a:defRPr/>
            </a:pPr>
            <a:endParaRPr kumimoji="0" lang="en-US" sz="18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grpSp>
        <p:nvGrpSpPr>
          <p:cNvPr id="5" name="Group 4">
            <a:extLst>
              <a:ext uri="{FF2B5EF4-FFF2-40B4-BE49-F238E27FC236}">
                <a16:creationId xmlns:a16="http://schemas.microsoft.com/office/drawing/2014/main" id="{6E20E92D-9C4E-2BF7-F5C3-1126C809696B}"/>
              </a:ext>
            </a:extLst>
          </p:cNvPr>
          <p:cNvGrpSpPr/>
          <p:nvPr/>
        </p:nvGrpSpPr>
        <p:grpSpPr>
          <a:xfrm>
            <a:off x="10112348" y="893763"/>
            <a:ext cx="1110600" cy="1110600"/>
            <a:chOff x="10112348" y="738519"/>
            <a:chExt cx="1110600" cy="1110600"/>
          </a:xfrm>
        </p:grpSpPr>
        <p:sp>
          <p:nvSpPr>
            <p:cNvPr id="10" name="Oval 9">
              <a:extLst>
                <a:ext uri="{FF2B5EF4-FFF2-40B4-BE49-F238E27FC236}">
                  <a16:creationId xmlns:a16="http://schemas.microsoft.com/office/drawing/2014/main" id="{7567CE8E-AD7A-BEDE-7D43-4F2561774537}"/>
                </a:ext>
              </a:extLst>
            </p:cNvPr>
            <p:cNvSpPr/>
            <p:nvPr/>
          </p:nvSpPr>
          <p:spPr>
            <a:xfrm>
              <a:off x="10112348" y="738519"/>
              <a:ext cx="1110600" cy="1110600"/>
            </a:xfrm>
            <a:prstGeom prst="ellipse">
              <a:avLst/>
            </a:prstGeom>
            <a:solidFill>
              <a:srgbClr val="C5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1" name="Picture 10" descr="A wrench and screwdriver on a black background&#10;&#10;Description automatically generated with medium confidence">
              <a:extLst>
                <a:ext uri="{FF2B5EF4-FFF2-40B4-BE49-F238E27FC236}">
                  <a16:creationId xmlns:a16="http://schemas.microsoft.com/office/drawing/2014/main" id="{081CBB52-335F-8D52-200D-2D007D689042}"/>
                </a:ext>
              </a:extLst>
            </p:cNvPr>
            <p:cNvPicPr/>
            <p:nvPr/>
          </p:nvPicPr>
          <p:blipFill>
            <a:blip r:embed="rId2"/>
            <a:stretch>
              <a:fillRect/>
            </a:stretch>
          </p:blipFill>
          <p:spPr>
            <a:xfrm>
              <a:off x="10315766" y="945273"/>
              <a:ext cx="694944" cy="694944"/>
            </a:xfrm>
            <a:prstGeom prst="rect">
              <a:avLst/>
            </a:prstGeom>
          </p:spPr>
        </p:pic>
      </p:grpSp>
    </p:spTree>
    <p:extLst>
      <p:ext uri="{BB962C8B-B14F-4D97-AF65-F5344CB8AC3E}">
        <p14:creationId xmlns:p14="http://schemas.microsoft.com/office/powerpoint/2010/main" val="3794236657"/>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8">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2">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p:cSld name="Pricing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Rounded Rectangle 3_1">
            <a:extLst>
              <a:ext uri="{FF2B5EF4-FFF2-40B4-BE49-F238E27FC236}">
                <a16:creationId xmlns:a16="http://schemas.microsoft.com/office/drawing/2014/main" id="{E9B8C20E-B8A8-8B4B-E6D5-102814292B16}"/>
              </a:ext>
            </a:extLst>
          </p:cNvPr>
          <p:cNvSpPr/>
          <p:nvPr/>
        </p:nvSpPr>
        <p:spPr>
          <a:xfrm>
            <a:off x="588261" y="1292745"/>
            <a:ext cx="10074975" cy="4749970"/>
          </a:xfrm>
          <a:prstGeom prst="roundRect">
            <a:avLst>
              <a:gd name="adj" fmla="val 6113"/>
            </a:avLst>
          </a:prstGeom>
          <a:solidFill>
            <a:schemeClr val="bg1"/>
          </a:solidFill>
          <a:ln>
            <a:noFill/>
          </a:ln>
          <a:effectLst>
            <a:outerShdw blurRad="190500" dist="38100" dir="8100000" sx="101000" sy="101000" algn="tr" rotWithShape="0">
              <a:srgbClr val="CAC5B8">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ct val="0"/>
              </a:spcAft>
              <a:buClrTx/>
              <a:buSzPct val="90000"/>
              <a:buFontTx/>
              <a:buNone/>
              <a:defRPr/>
            </a:pPr>
            <a:endParaRPr kumimoji="0" lang="en-US" sz="18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grpSp>
        <p:nvGrpSpPr>
          <p:cNvPr id="4" name="Group 3">
            <a:extLst>
              <a:ext uri="{FF2B5EF4-FFF2-40B4-BE49-F238E27FC236}">
                <a16:creationId xmlns:a16="http://schemas.microsoft.com/office/drawing/2014/main" id="{EB724FB4-110F-14DB-C9A2-8DC893034C9B}"/>
              </a:ext>
              <a:ext uri="{C183D7F6-B498-43B3-948B-1728B52AA6E4}">
                <adec:decorative xmlns:adec="http://schemas.microsoft.com/office/drawing/2017/decorative" val="1"/>
              </a:ext>
            </a:extLst>
          </p:cNvPr>
          <p:cNvGrpSpPr/>
          <p:nvPr/>
        </p:nvGrpSpPr>
        <p:grpSpPr>
          <a:xfrm>
            <a:off x="10107938" y="893763"/>
            <a:ext cx="1110600" cy="1110600"/>
            <a:chOff x="1742946" y="2116300"/>
            <a:chExt cx="1110600" cy="1110600"/>
          </a:xfrm>
        </p:grpSpPr>
        <p:sp>
          <p:nvSpPr>
            <p:cNvPr id="6" name="Oval 5">
              <a:extLst>
                <a:ext uri="{FF2B5EF4-FFF2-40B4-BE49-F238E27FC236}">
                  <a16:creationId xmlns:a16="http://schemas.microsoft.com/office/drawing/2014/main" id="{CEC0BCC3-7EC5-6F81-B1AA-80A4894ABF0C}"/>
                </a:ext>
              </a:extLst>
            </p:cNvPr>
            <p:cNvSpPr/>
            <p:nvPr/>
          </p:nvSpPr>
          <p:spPr>
            <a:xfrm>
              <a:off x="1742946" y="2116300"/>
              <a:ext cx="1110600" cy="1110600"/>
            </a:xfrm>
            <a:prstGeom prst="ellipse">
              <a:avLst/>
            </a:prstGeom>
            <a:solidFill>
              <a:srgbClr val="FFA3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7" name="Picture 6">
              <a:extLst>
                <a:ext uri="{FF2B5EF4-FFF2-40B4-BE49-F238E27FC236}">
                  <a16:creationId xmlns:a16="http://schemas.microsoft.com/office/drawing/2014/main" id="{9D467AA4-32D7-985C-93B4-6A2CF9D380C2}"/>
                </a:ext>
              </a:extLst>
            </p:cNvPr>
            <p:cNvPicPr/>
            <p:nvPr/>
          </p:nvPicPr>
          <p:blipFill>
            <a:blip r:embed="rId2">
              <a:extLst>
                <a:ext uri="{28A0092B-C50C-407E-A947-70E740481C1C}">
                  <a14:useLocalDpi xmlns:a14="http://schemas.microsoft.com/office/drawing/2010/main" val="0"/>
                </a:ext>
              </a:extLst>
            </a:blip>
            <a:stretch>
              <a:fillRect/>
            </a:stretch>
          </p:blipFill>
          <p:spPr>
            <a:xfrm>
              <a:off x="2006529" y="2335581"/>
              <a:ext cx="613466" cy="613466"/>
            </a:xfrm>
            <a:prstGeom prst="rect">
              <a:avLst/>
            </a:prstGeom>
          </p:spPr>
        </p:pic>
      </p:grpSp>
    </p:spTree>
    <p:extLst>
      <p:ext uri="{BB962C8B-B14F-4D97-AF65-F5344CB8AC3E}">
        <p14:creationId xmlns:p14="http://schemas.microsoft.com/office/powerpoint/2010/main" val="2339874490"/>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8">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2">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p:cSld name="2-column_Callout_with Image">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A0C1B43-5B0F-7090-B43D-4D154AC01AF9}"/>
              </a:ext>
              <a:ext uri="{C183D7F6-B498-43B3-948B-1728B52AA6E4}">
                <adec:decorative xmlns:adec="http://schemas.microsoft.com/office/drawing/2017/decorative" val="1"/>
              </a:ext>
            </a:extLst>
          </p:cNvPr>
          <p:cNvSpPr/>
          <p:nvPr/>
        </p:nvSpPr>
        <p:spPr bwMode="auto">
          <a:xfrm>
            <a:off x="19732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 name="Footer Placeholder 2">
            <a:extLst>
              <a:ext uri="{FF2B5EF4-FFF2-40B4-BE49-F238E27FC236}">
                <a16:creationId xmlns:a16="http://schemas.microsoft.com/office/drawing/2014/main" id="{2E22E512-824E-5687-C33B-5B41FE43E981}"/>
              </a:ext>
            </a:extLst>
          </p:cNvPr>
          <p:cNvSpPr txBox="1"/>
          <p:nvPr/>
        </p:nvSpPr>
        <p:spPr>
          <a:xfrm>
            <a:off x="4356100"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A07B0D1-31C1-C209-CE85-DD1D42B62A74}"/>
              </a:ext>
            </a:extLst>
          </p:cNvPr>
          <p:cNvSpPr>
            <a:spLocks noGrp="1"/>
          </p:cNvSpPr>
          <p:nvPr>
            <p:ph type="pic" sz="quarter" idx="20" hasCustomPrompt="1"/>
          </p:nvPr>
        </p:nvSpPr>
        <p:spPr bwMode="ltGray">
          <a:xfrm>
            <a:off x="4064000" y="1292233"/>
            <a:ext cx="7535862" cy="3279768"/>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20" name="Text Placeholder 11">
            <a:extLst>
              <a:ext uri="{FF2B5EF4-FFF2-40B4-BE49-F238E27FC236}">
                <a16:creationId xmlns:a16="http://schemas.microsoft.com/office/drawing/2014/main" id="{B0CE4749-2B49-FDC6-1E4B-4745903086DB}"/>
              </a:ext>
            </a:extLst>
          </p:cNvPr>
          <p:cNvSpPr>
            <a:spLocks noGrp="1"/>
          </p:cNvSpPr>
          <p:nvPr>
            <p:ph type="body" sz="quarter" idx="22"/>
          </p:nvPr>
        </p:nvSpPr>
        <p:spPr>
          <a:xfrm>
            <a:off x="4064000" y="4830309"/>
            <a:ext cx="7535862" cy="184666"/>
          </a:xfrm>
          <a:prstGeom prst="rect">
            <a:avLst/>
          </a:prstGeom>
        </p:spPr>
        <p:txBody>
          <a:bodyPr anchor="t"/>
          <a:lstStyle>
            <a:lvl1pPr marL="0" indent="0">
              <a:spcBef>
                <a:spcPct val="0"/>
              </a:spcBef>
              <a:buNone/>
              <a:defRPr sz="1200">
                <a:solidFill>
                  <a:schemeClr val="tx1"/>
                </a:solidFill>
                <a:latin typeface="+mj-lt"/>
              </a:defRPr>
            </a:lvl1pPr>
          </a:lstStyle>
          <a:p>
            <a:pPr lvl="0"/>
            <a:r>
              <a:rPr lang="en-US"/>
              <a:t>Click to edit Master text styles</a:t>
            </a:r>
          </a:p>
        </p:txBody>
      </p:sp>
      <p:sp>
        <p:nvSpPr>
          <p:cNvPr id="23" name="Text Placeholder 3">
            <a:extLst>
              <a:ext uri="{FF2B5EF4-FFF2-40B4-BE49-F238E27FC236}">
                <a16:creationId xmlns:a16="http://schemas.microsoft.com/office/drawing/2014/main" id="{FEC9D9DE-CE99-5608-0152-4E27F1BE0034}"/>
              </a:ext>
            </a:extLst>
          </p:cNvPr>
          <p:cNvSpPr>
            <a:spLocks noGrp="1"/>
          </p:cNvSpPr>
          <p:nvPr>
            <p:ph type="body" sz="quarter" idx="33"/>
          </p:nvPr>
        </p:nvSpPr>
        <p:spPr>
          <a:xfrm>
            <a:off x="4073063" y="5231647"/>
            <a:ext cx="7526800"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5" name="Rectangle: Single Corner Rounded 4">
            <a:extLst>
              <a:ext uri="{FF2B5EF4-FFF2-40B4-BE49-F238E27FC236}">
                <a16:creationId xmlns:a16="http://schemas.microsoft.com/office/drawing/2014/main" id="{F30B2090-3FEF-BD7A-3D1A-F15263CED050}"/>
              </a:ext>
              <a:ext uri="{C183D7F6-B498-43B3-948B-1728B52AA6E4}">
                <adec:decorative xmlns:adec="http://schemas.microsoft.com/office/drawing/2017/decorative" val="1"/>
              </a:ext>
            </a:extLst>
          </p:cNvPr>
          <p:cNvSpPr/>
          <p:nvPr/>
        </p:nvSpPr>
        <p:spPr bwMode="auto">
          <a:xfrm>
            <a:off x="-1" y="1292232"/>
            <a:ext cx="3121026" cy="5565768"/>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ext Placeholder 11">
            <a:extLst>
              <a:ext uri="{FF2B5EF4-FFF2-40B4-BE49-F238E27FC236}">
                <a16:creationId xmlns:a16="http://schemas.microsoft.com/office/drawing/2014/main" id="{69AA33E8-65E2-5482-066C-B301F74B3FCC}"/>
              </a:ext>
            </a:extLst>
          </p:cNvPr>
          <p:cNvSpPr>
            <a:spLocks noGrp="1"/>
          </p:cNvSpPr>
          <p:nvPr>
            <p:ph type="body" sz="quarter" idx="34"/>
          </p:nvPr>
        </p:nvSpPr>
        <p:spPr>
          <a:xfrm>
            <a:off x="588262" y="2210101"/>
            <a:ext cx="2113253" cy="492443"/>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Tree>
    <p:extLst>
      <p:ext uri="{BB962C8B-B14F-4D97-AF65-F5344CB8AC3E}">
        <p14:creationId xmlns:p14="http://schemas.microsoft.com/office/powerpoint/2010/main" val="37467368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p15:clr>
            <a:srgbClr val="954F72"/>
          </p15:clr>
        </p15:guide>
        <p15:guide id="6" pos="1372">
          <p15:clr>
            <a:srgbClr val="954F72"/>
          </p15:clr>
        </p15:guide>
        <p15:guide id="7" pos="1560">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20">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p:cSld name="Learn Clickdown">
    <p:bg>
      <p:bgPr>
        <a:solidFill>
          <a:srgbClr val="E8E6DF"/>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E890A9B-98DE-E407-1677-225E1CB27E04}"/>
              </a:ext>
              <a:ext uri="{C183D7F6-B498-43B3-948B-1728B52AA6E4}">
                <adec:decorative xmlns:adec="http://schemas.microsoft.com/office/drawing/2017/decorative" val="1"/>
              </a:ext>
            </a:extLst>
          </p:cNvPr>
          <p:cNvSpPr/>
          <p:nvPr/>
        </p:nvSpPr>
        <p:spPr bwMode="auto">
          <a:xfrm>
            <a:off x="1887" y="0"/>
            <a:ext cx="6891565"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Top Corners Rounded 1">
            <a:extLst>
              <a:ext uri="{FF2B5EF4-FFF2-40B4-BE49-F238E27FC236}">
                <a16:creationId xmlns:a16="http://schemas.microsoft.com/office/drawing/2014/main" id="{960FA2C5-0F45-1F96-1312-4AD604060381}"/>
              </a:ext>
              <a:ext uri="{C183D7F6-B498-43B3-948B-1728B52AA6E4}">
                <adec:decorative xmlns:adec="http://schemas.microsoft.com/office/drawing/2017/decorative" val="1"/>
              </a:ext>
            </a:extLst>
          </p:cNvPr>
          <p:cNvSpPr/>
          <p:nvPr/>
        </p:nvSpPr>
        <p:spPr bwMode="auto">
          <a:xfrm rot="16200000" flipH="1">
            <a:off x="7958667" y="1348398"/>
            <a:ext cx="3793070" cy="4707465"/>
          </a:xfrm>
          <a:prstGeom prst="round2SameRect">
            <a:avLst>
              <a:gd name="adj1" fmla="val 2163"/>
              <a:gd name="adj2" fmla="val 0"/>
            </a:avLst>
          </a:prstGeom>
          <a:solidFill>
            <a:srgbClr val="E8E6DF"/>
          </a:solidFill>
          <a:ln w="6350">
            <a:noFill/>
          </a:ln>
          <a:effectLst>
            <a:outerShdw blurRad="127000" dist="76200" dir="9600000" algn="r"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none" lIns="274320" tIns="0" rIns="274320" bIns="9144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defRPr/>
            </a:pPr>
            <a:endParaRPr kumimoji="0" lang="en-US" sz="2000" b="0" i="0" u="none" strike="noStrike" kern="1200" cap="none" spc="0" normalizeH="0" baseline="30000" noProof="0">
              <a:ln>
                <a:noFill/>
              </a:ln>
              <a:solidFill>
                <a:srgbClr val="FFFFFF"/>
              </a:solidFill>
              <a:effectLst/>
              <a:uLnTx/>
              <a:uFillTx/>
              <a:latin typeface="Segoe UI"/>
              <a:ea typeface="+mn-ea"/>
              <a:cs typeface="+mn-cs"/>
            </a:endParaRPr>
          </a:p>
        </p:txBody>
      </p:sp>
      <p:pic>
        <p:nvPicPr>
          <p:cNvPr id="3" name="Picture 2">
            <a:extLst>
              <a:ext uri="{FF2B5EF4-FFF2-40B4-BE49-F238E27FC236}">
                <a16:creationId xmlns:a16="http://schemas.microsoft.com/office/drawing/2014/main" id="{C7858406-DE31-8249-0E02-6D12B1500EBC}"/>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58887" y="1759165"/>
            <a:ext cx="4737876" cy="3870680"/>
          </a:xfrm>
          <a:prstGeom prst="rect">
            <a:avLst/>
          </a:prstGeom>
          <a:noFill/>
          <a:ln w="38100">
            <a:noFill/>
          </a:ln>
          <a:effectLst/>
        </p:spPr>
      </p:pic>
      <p:sp>
        <p:nvSpPr>
          <p:cNvPr id="4" name="Picture Placeholder" descr="This photo is a 'placeholder' only. Drag or drop your photo here, or click and tap the center to insert a photo.">
            <a:extLst>
              <a:ext uri="{FF2B5EF4-FFF2-40B4-BE49-F238E27FC236}">
                <a16:creationId xmlns:a16="http://schemas.microsoft.com/office/drawing/2014/main" id="{D5402C46-D31C-FDEF-C231-716FBE6417FF}"/>
              </a:ext>
            </a:extLst>
          </p:cNvPr>
          <p:cNvSpPr>
            <a:spLocks noGrp="1"/>
          </p:cNvSpPr>
          <p:nvPr>
            <p:ph type="pic" sz="quarter" idx="20" hasCustomPrompt="1"/>
          </p:nvPr>
        </p:nvSpPr>
        <p:spPr bwMode="ltGray">
          <a:xfrm>
            <a:off x="7724775" y="2041526"/>
            <a:ext cx="4467225" cy="3311524"/>
          </a:xfrm>
          <a:prstGeom prst="rect">
            <a:avLst/>
          </a:prstGeom>
          <a:solidFill>
            <a:srgbClr val="F4F4F7"/>
          </a:solidFill>
          <a:ln>
            <a:noFill/>
          </a:ln>
        </p:spPr>
        <p:txBody>
          <a:bodyPr lIns="914400" tIns="0" rIns="914400" bIns="146304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website screenshot here or click or tap icon below to insert</a:t>
            </a:r>
          </a:p>
          <a:p>
            <a:endParaRPr lang="en-US"/>
          </a:p>
          <a:p>
            <a:endParaRPr lang="en-US"/>
          </a:p>
        </p:txBody>
      </p:sp>
      <p:sp>
        <p:nvSpPr>
          <p:cNvPr id="5" name="Title 1">
            <a:extLst>
              <a:ext uri="{FF2B5EF4-FFF2-40B4-BE49-F238E27FC236}">
                <a16:creationId xmlns:a16="http://schemas.microsoft.com/office/drawing/2014/main" id="{7B5F9DFC-8F86-66C5-68A6-019BCDEDB8C2}"/>
              </a:ext>
            </a:extLst>
          </p:cNvPr>
          <p:cNvSpPr>
            <a:spLocks noGrp="1"/>
          </p:cNvSpPr>
          <p:nvPr>
            <p:ph type="title"/>
          </p:nvPr>
        </p:nvSpPr>
        <p:spPr>
          <a:xfrm>
            <a:off x="588262" y="585216"/>
            <a:ext cx="5652201"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10" name="Text Placeholder 11">
            <a:extLst>
              <a:ext uri="{FF2B5EF4-FFF2-40B4-BE49-F238E27FC236}">
                <a16:creationId xmlns:a16="http://schemas.microsoft.com/office/drawing/2014/main" id="{5FD7D075-9E51-3CE8-5505-AE5C8CAB0439}"/>
              </a:ext>
            </a:extLst>
          </p:cNvPr>
          <p:cNvSpPr>
            <a:spLocks noGrp="1"/>
          </p:cNvSpPr>
          <p:nvPr>
            <p:ph type="body" sz="quarter" idx="16"/>
          </p:nvPr>
        </p:nvSpPr>
        <p:spPr>
          <a:xfrm>
            <a:off x="584199" y="1594155"/>
            <a:ext cx="5654573"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11" name="Text Placeholder 3">
            <a:extLst>
              <a:ext uri="{FF2B5EF4-FFF2-40B4-BE49-F238E27FC236}">
                <a16:creationId xmlns:a16="http://schemas.microsoft.com/office/drawing/2014/main" id="{F4BA9016-5747-B1D1-36DE-145A4E94C4B2}"/>
              </a:ext>
            </a:extLst>
          </p:cNvPr>
          <p:cNvSpPr>
            <a:spLocks noGrp="1"/>
          </p:cNvSpPr>
          <p:nvPr>
            <p:ph type="body" sz="quarter" idx="15"/>
          </p:nvPr>
        </p:nvSpPr>
        <p:spPr>
          <a:xfrm>
            <a:off x="586389" y="2085764"/>
            <a:ext cx="565220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7" name="Footer Placeholder 2">
            <a:extLst>
              <a:ext uri="{FF2B5EF4-FFF2-40B4-BE49-F238E27FC236}">
                <a16:creationId xmlns:a16="http://schemas.microsoft.com/office/drawing/2014/main" id="{6F36D75B-95FF-2F0D-75F2-EF58B69B29D9}"/>
              </a:ext>
            </a:extLst>
          </p:cNvPr>
          <p:cNvSpPr txBox="1"/>
          <p:nvPr/>
        </p:nvSpPr>
        <p:spPr>
          <a:xfrm>
            <a:off x="579438"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spTree>
    <p:extLst>
      <p:ext uri="{BB962C8B-B14F-4D97-AF65-F5344CB8AC3E}">
        <p14:creationId xmlns:p14="http://schemas.microsoft.com/office/powerpoint/2010/main" val="160854250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12">
          <p15:clr>
            <a:srgbClr val="5ACBF0"/>
          </p15:clr>
        </p15:guide>
        <p15:guide id="29" orient="horz" pos="1272">
          <p15:clr>
            <a:srgbClr val="5ACBF0"/>
          </p15:clr>
        </p15:guide>
        <p15:guide id="30" orient="horz" pos="288">
          <p15:clr>
            <a:srgbClr val="5ACBF0"/>
          </p15:clr>
        </p15:guide>
        <p15:guide id="31" orient="horz" pos="3600">
          <p15:clr>
            <a:srgbClr val="FBAE40"/>
          </p15:clr>
        </p15:guide>
        <p15:guide id="32" orient="horz" pos="3408">
          <p15:clr>
            <a:srgbClr val="FBAE40"/>
          </p15:clr>
        </p15:guide>
        <p15:guide id="33" pos="1080">
          <p15:clr>
            <a:srgbClr val="FBAE40"/>
          </p15:clr>
        </p15:guide>
      </p15:sldGuideLst>
    </p:ext>
  </p:extLst>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p:cSld name="Blank_with Hea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spTree>
    <p:extLst>
      <p:ext uri="{BB962C8B-B14F-4D97-AF65-F5344CB8AC3E}">
        <p14:creationId xmlns:p14="http://schemas.microsoft.com/office/powerpoint/2010/main" val="3337969851"/>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p:cSld name="Blank_with Head_Off-white">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548571744"/>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p:cSld name="Blank_with Head_WmGray">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spTree>
    <p:extLst>
      <p:ext uri="{BB962C8B-B14F-4D97-AF65-F5344CB8AC3E}">
        <p14:creationId xmlns:p14="http://schemas.microsoft.com/office/powerpoint/2010/main" val="977284418"/>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367F0464-FA9D-1DC7-827A-17DF799B90E9}"/>
              </a:ext>
            </a:extLst>
          </p:cNvPr>
          <p:cNvSpPr>
            <a:spLocks noGrp="1"/>
          </p:cNvSpPr>
          <p:nvPr>
            <p:ph type="body" sz="quarter" idx="15"/>
          </p:nvPr>
        </p:nvSpPr>
        <p:spPr>
          <a:xfrm>
            <a:off x="586390" y="4978881"/>
            <a:ext cx="5217510"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74320" indent="-137160">
              <a:spcAft>
                <a:spcPct val="0"/>
              </a:spcAft>
              <a:buFont typeface="Arial" panose="020B0604020202020204" pitchFamily="34" charset="0"/>
              <a:buChar char="•"/>
              <a:defRPr>
                <a:solidFill>
                  <a:schemeClr val="tx1"/>
                </a:solidFill>
              </a:defRPr>
            </a:lvl2pPr>
            <a:lvl3pPr marL="411480" indent="-137160">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8" name="Text Placeholder 3">
            <a:extLst>
              <a:ext uri="{FF2B5EF4-FFF2-40B4-BE49-F238E27FC236}">
                <a16:creationId xmlns:a16="http://schemas.microsoft.com/office/drawing/2014/main" id="{51FB34ED-A66E-89F2-95F6-C0038B49554C}"/>
              </a:ext>
            </a:extLst>
          </p:cNvPr>
          <p:cNvSpPr>
            <a:spLocks noGrp="1"/>
          </p:cNvSpPr>
          <p:nvPr>
            <p:ph type="body" sz="quarter" idx="20"/>
          </p:nvPr>
        </p:nvSpPr>
        <p:spPr>
          <a:xfrm>
            <a:off x="6253664" y="4978881"/>
            <a:ext cx="5187106"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74320" indent="-137160">
              <a:spcAft>
                <a:spcPct val="0"/>
              </a:spcAft>
              <a:buFont typeface="Arial" panose="020B0604020202020204" pitchFamily="34" charset="0"/>
              <a:buChar char="•"/>
              <a:defRPr>
                <a:solidFill>
                  <a:schemeClr val="tx1"/>
                </a:solidFill>
              </a:defRPr>
            </a:lvl2pPr>
            <a:lvl3pPr marL="411480" indent="-137160">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D54F7E24-0716-000F-A23E-D45713ECDD7E}"/>
              </a:ext>
            </a:extLst>
          </p:cNvPr>
          <p:cNvSpPr>
            <a:spLocks noGrp="1"/>
          </p:cNvSpPr>
          <p:nvPr>
            <p:ph type="pic" sz="quarter" idx="21" hasCustomPrompt="1"/>
          </p:nvPr>
        </p:nvSpPr>
        <p:spPr bwMode="ltGray">
          <a:xfrm>
            <a:off x="0" y="1152766"/>
            <a:ext cx="12192000" cy="3444634"/>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2" name="Title 1">
            <a:extLst>
              <a:ext uri="{FF2B5EF4-FFF2-40B4-BE49-F238E27FC236}">
                <a16:creationId xmlns:a16="http://schemas.microsoft.com/office/drawing/2014/main" id="{64830DA7-1CDF-18F6-E151-AAB776959AA8}"/>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355938385"/>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p:cSld name="1-column contain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Rounded Rectangle 3_1">
            <a:extLst>
              <a:ext uri="{FF2B5EF4-FFF2-40B4-BE49-F238E27FC236}">
                <a16:creationId xmlns:a16="http://schemas.microsoft.com/office/drawing/2014/main" id="{E9B8C20E-B8A8-8B4B-E6D5-102814292B16}"/>
              </a:ext>
            </a:extLst>
          </p:cNvPr>
          <p:cNvSpPr/>
          <p:nvPr/>
        </p:nvSpPr>
        <p:spPr>
          <a:xfrm>
            <a:off x="588261" y="1292745"/>
            <a:ext cx="10074975" cy="4749970"/>
          </a:xfrm>
          <a:prstGeom prst="roundRect">
            <a:avLst>
              <a:gd name="adj" fmla="val 6113"/>
            </a:avLst>
          </a:prstGeom>
          <a:solidFill>
            <a:schemeClr val="bg1"/>
          </a:solidFill>
          <a:ln>
            <a:noFill/>
          </a:ln>
          <a:effectLst>
            <a:outerShdw blurRad="190500" dist="38100" dir="8100000" sx="101000" sy="101000" algn="tr" rotWithShape="0">
              <a:srgbClr val="CAC5B8">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ct val="0"/>
              </a:spcAft>
              <a:buClrTx/>
              <a:buSzPct val="90000"/>
              <a:buFontTx/>
              <a:buNone/>
              <a:defRPr/>
            </a:pPr>
            <a:endParaRPr kumimoji="0" lang="en-US" sz="18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
        <p:nvSpPr>
          <p:cNvPr id="4" name="Text Placeholder 11">
            <a:extLst>
              <a:ext uri="{FF2B5EF4-FFF2-40B4-BE49-F238E27FC236}">
                <a16:creationId xmlns:a16="http://schemas.microsoft.com/office/drawing/2014/main" id="{E5A14A0B-79D6-45AE-7A4C-9DC7D8DBDE0E}"/>
              </a:ext>
            </a:extLst>
          </p:cNvPr>
          <p:cNvSpPr>
            <a:spLocks noGrp="1"/>
          </p:cNvSpPr>
          <p:nvPr>
            <p:ph type="body" sz="quarter" idx="17"/>
          </p:nvPr>
        </p:nvSpPr>
        <p:spPr>
          <a:xfrm>
            <a:off x="1235075" y="1771955"/>
            <a:ext cx="8778782"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6" name="Text Placeholder 3">
            <a:extLst>
              <a:ext uri="{FF2B5EF4-FFF2-40B4-BE49-F238E27FC236}">
                <a16:creationId xmlns:a16="http://schemas.microsoft.com/office/drawing/2014/main" id="{E26E60A9-6B1B-0504-9AD9-98C3212D1BE2}"/>
              </a:ext>
            </a:extLst>
          </p:cNvPr>
          <p:cNvSpPr>
            <a:spLocks noGrp="1"/>
          </p:cNvSpPr>
          <p:nvPr>
            <p:ph type="body" sz="quarter" idx="15"/>
          </p:nvPr>
        </p:nvSpPr>
        <p:spPr>
          <a:xfrm>
            <a:off x="1237265" y="2263564"/>
            <a:ext cx="8775098"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06678919"/>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p:cSld name="Knowledge Chec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Rounded Rectangle 3_1">
            <a:extLst>
              <a:ext uri="{FF2B5EF4-FFF2-40B4-BE49-F238E27FC236}">
                <a16:creationId xmlns:a16="http://schemas.microsoft.com/office/drawing/2014/main" id="{E9B8C20E-B8A8-8B4B-E6D5-102814292B16}"/>
              </a:ext>
            </a:extLst>
          </p:cNvPr>
          <p:cNvSpPr/>
          <p:nvPr/>
        </p:nvSpPr>
        <p:spPr>
          <a:xfrm>
            <a:off x="588261" y="1292745"/>
            <a:ext cx="10074975" cy="4749970"/>
          </a:xfrm>
          <a:prstGeom prst="roundRect">
            <a:avLst>
              <a:gd name="adj" fmla="val 6113"/>
            </a:avLst>
          </a:prstGeom>
          <a:solidFill>
            <a:schemeClr val="bg1"/>
          </a:solidFill>
          <a:ln>
            <a:noFill/>
          </a:ln>
          <a:effectLst>
            <a:outerShdw blurRad="190500" dist="38100" dir="8100000" sx="101000" sy="101000" algn="tr" rotWithShape="0">
              <a:srgbClr val="CAC5B8">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ct val="0"/>
              </a:spcAft>
              <a:buClrTx/>
              <a:buSzPct val="90000"/>
              <a:buFontTx/>
              <a:buNone/>
              <a:defRPr/>
            </a:pPr>
            <a:endParaRPr kumimoji="0" lang="en-US" sz="18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
        <p:nvSpPr>
          <p:cNvPr id="4" name="Text Placeholder 11">
            <a:extLst>
              <a:ext uri="{FF2B5EF4-FFF2-40B4-BE49-F238E27FC236}">
                <a16:creationId xmlns:a16="http://schemas.microsoft.com/office/drawing/2014/main" id="{E5A14A0B-79D6-45AE-7A4C-9DC7D8DBDE0E}"/>
              </a:ext>
            </a:extLst>
          </p:cNvPr>
          <p:cNvSpPr>
            <a:spLocks noGrp="1"/>
          </p:cNvSpPr>
          <p:nvPr>
            <p:ph type="body" sz="quarter" idx="17"/>
          </p:nvPr>
        </p:nvSpPr>
        <p:spPr>
          <a:xfrm>
            <a:off x="1235075" y="1594151"/>
            <a:ext cx="8778782" cy="399973"/>
          </a:xfrm>
          <a:prstGeom prst="rect">
            <a:avLst/>
          </a:prstGeom>
        </p:spPr>
        <p:txBody>
          <a:bodyPr anchor="t"/>
          <a:lstStyle>
            <a:lvl1pPr marL="0" indent="0">
              <a:spcBef>
                <a:spcPct val="0"/>
              </a:spcBef>
              <a:buNone/>
              <a:defRPr lang="en-US" sz="1400" kern="1200" spc="0" baseline="0" smtClean="0">
                <a:solidFill>
                  <a:schemeClr val="tx1"/>
                </a:solidFill>
                <a:latin typeface="+mj-lt"/>
                <a:ea typeface="+mn-ea"/>
                <a:cs typeface="Segoe UI" pitchFamily="34" charset="0"/>
              </a:defRPr>
            </a:lvl1pPr>
          </a:lstStyle>
          <a:p>
            <a:pPr lvl="0"/>
            <a:r>
              <a:rPr lang="en-US"/>
              <a:t>Click to edit Master text styles</a:t>
            </a:r>
          </a:p>
          <a:p>
            <a:pPr lvl="1"/>
            <a:r>
              <a:rPr lang="en-US"/>
              <a:t>Second level</a:t>
            </a:r>
          </a:p>
        </p:txBody>
      </p:sp>
      <p:sp>
        <p:nvSpPr>
          <p:cNvPr id="6" name="Text Placeholder 3">
            <a:extLst>
              <a:ext uri="{FF2B5EF4-FFF2-40B4-BE49-F238E27FC236}">
                <a16:creationId xmlns:a16="http://schemas.microsoft.com/office/drawing/2014/main" id="{E26E60A9-6B1B-0504-9AD9-98C3212D1BE2}"/>
              </a:ext>
            </a:extLst>
          </p:cNvPr>
          <p:cNvSpPr>
            <a:spLocks noGrp="1"/>
          </p:cNvSpPr>
          <p:nvPr>
            <p:ph type="body" sz="quarter" idx="15"/>
          </p:nvPr>
        </p:nvSpPr>
        <p:spPr>
          <a:xfrm>
            <a:off x="1237265" y="1994124"/>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grpSp>
        <p:nvGrpSpPr>
          <p:cNvPr id="7" name="Group 6">
            <a:extLst>
              <a:ext uri="{FF2B5EF4-FFF2-40B4-BE49-F238E27FC236}">
                <a16:creationId xmlns:a16="http://schemas.microsoft.com/office/drawing/2014/main" id="{4AAEF9DE-7B32-1B2A-6337-669A0D5B5567}"/>
              </a:ext>
              <a:ext uri="{C183D7F6-B498-43B3-948B-1728B52AA6E4}">
                <adec:decorative xmlns:adec="http://schemas.microsoft.com/office/drawing/2017/decorative" val="1"/>
              </a:ext>
            </a:extLst>
          </p:cNvPr>
          <p:cNvGrpSpPr/>
          <p:nvPr/>
        </p:nvGrpSpPr>
        <p:grpSpPr>
          <a:xfrm>
            <a:off x="10107938" y="893763"/>
            <a:ext cx="1110600" cy="1110600"/>
            <a:chOff x="5540700" y="2116300"/>
            <a:chExt cx="1110600" cy="1110600"/>
          </a:xfrm>
        </p:grpSpPr>
        <p:sp>
          <p:nvSpPr>
            <p:cNvPr id="8" name="Oval 7">
              <a:extLst>
                <a:ext uri="{FF2B5EF4-FFF2-40B4-BE49-F238E27FC236}">
                  <a16:creationId xmlns:a16="http://schemas.microsoft.com/office/drawing/2014/main" id="{BF3C713F-0819-4E66-4E37-3D4AEBB16C45}"/>
                </a:ext>
              </a:extLst>
            </p:cNvPr>
            <p:cNvSpPr/>
            <p:nvPr/>
          </p:nvSpPr>
          <p:spPr>
            <a:xfrm>
              <a:off x="5540700"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66B6D0E4-ABDA-CFF0-8DBA-13CB318211E8}"/>
                </a:ext>
              </a:extLst>
            </p:cNvPr>
            <p:cNvPicPr/>
            <p:nvPr/>
          </p:nvPicPr>
          <p:blipFill>
            <a:blip r:embed="rId2"/>
            <a:stretch>
              <a:fillRect/>
            </a:stretch>
          </p:blipFill>
          <p:spPr>
            <a:xfrm>
              <a:off x="5749602" y="2325202"/>
              <a:ext cx="692796" cy="692796"/>
            </a:xfrm>
            <a:prstGeom prst="rect">
              <a:avLst/>
            </a:prstGeom>
            <a:noFill/>
          </p:spPr>
        </p:pic>
      </p:grpSp>
      <p:sp>
        <p:nvSpPr>
          <p:cNvPr id="12" name="Text Placeholder 11">
            <a:extLst>
              <a:ext uri="{FF2B5EF4-FFF2-40B4-BE49-F238E27FC236}">
                <a16:creationId xmlns:a16="http://schemas.microsoft.com/office/drawing/2014/main" id="{EA7BF95A-A491-AA6A-78B7-D238998E4354}"/>
              </a:ext>
            </a:extLst>
          </p:cNvPr>
          <p:cNvSpPr>
            <a:spLocks noGrp="1"/>
          </p:cNvSpPr>
          <p:nvPr>
            <p:ph type="body" sz="quarter" idx="20"/>
          </p:nvPr>
        </p:nvSpPr>
        <p:spPr>
          <a:xfrm>
            <a:off x="1235075" y="4492432"/>
            <a:ext cx="8778782" cy="406322"/>
          </a:xfrm>
          <a:prstGeom prst="rect">
            <a:avLst/>
          </a:prstGeom>
        </p:spPr>
        <p:txBody>
          <a:bodyPr anchor="t"/>
          <a:lstStyle>
            <a:lvl1pPr marL="0" indent="0">
              <a:spcBef>
                <a:spcPct val="0"/>
              </a:spcBef>
              <a:buNone/>
              <a:defRPr sz="1400">
                <a:solidFill>
                  <a:schemeClr val="tx1"/>
                </a:solidFill>
                <a:latin typeface="+mj-lt"/>
              </a:defRPr>
            </a:lvl1pPr>
          </a:lstStyle>
          <a:p>
            <a:pPr lvl="0"/>
            <a:r>
              <a:rPr lang="en-US"/>
              <a:t>Click to edit Master text styles</a:t>
            </a:r>
          </a:p>
        </p:txBody>
      </p:sp>
      <p:sp>
        <p:nvSpPr>
          <p:cNvPr id="13" name="Text Placeholder 3">
            <a:extLst>
              <a:ext uri="{FF2B5EF4-FFF2-40B4-BE49-F238E27FC236}">
                <a16:creationId xmlns:a16="http://schemas.microsoft.com/office/drawing/2014/main" id="{FC885C31-00F8-2C8C-ACC7-B0A21820E6E2}"/>
              </a:ext>
            </a:extLst>
          </p:cNvPr>
          <p:cNvSpPr>
            <a:spLocks noGrp="1"/>
          </p:cNvSpPr>
          <p:nvPr>
            <p:ph type="body" sz="quarter" idx="21"/>
          </p:nvPr>
        </p:nvSpPr>
        <p:spPr>
          <a:xfrm>
            <a:off x="1237265" y="4898755"/>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8" name="Text Placeholder 11">
            <a:extLst>
              <a:ext uri="{FF2B5EF4-FFF2-40B4-BE49-F238E27FC236}">
                <a16:creationId xmlns:a16="http://schemas.microsoft.com/office/drawing/2014/main" id="{C801E9AC-93F9-F06B-9038-5F1AAD2E0D8A}"/>
              </a:ext>
            </a:extLst>
          </p:cNvPr>
          <p:cNvSpPr>
            <a:spLocks noGrp="1"/>
          </p:cNvSpPr>
          <p:nvPr>
            <p:ph type="body" sz="quarter" idx="22"/>
          </p:nvPr>
        </p:nvSpPr>
        <p:spPr>
          <a:xfrm>
            <a:off x="1235075" y="3042690"/>
            <a:ext cx="8778782" cy="406323"/>
          </a:xfrm>
          <a:prstGeom prst="rect">
            <a:avLst/>
          </a:prstGeom>
        </p:spPr>
        <p:txBody>
          <a:bodyPr anchor="t"/>
          <a:lstStyle>
            <a:lvl1pPr marL="0" indent="0">
              <a:spcBef>
                <a:spcPct val="0"/>
              </a:spcBef>
              <a:buNone/>
              <a:defRPr lang="en-US" sz="1400" kern="1200" spc="0" baseline="0" smtClean="0">
                <a:solidFill>
                  <a:schemeClr val="tx1"/>
                </a:solidFill>
                <a:latin typeface="+mj-lt"/>
                <a:ea typeface="+mn-ea"/>
                <a:cs typeface="Segoe UI" pitchFamily="34" charset="0"/>
              </a:defRPr>
            </a:lvl1pPr>
          </a:lstStyle>
          <a:p>
            <a:pPr lvl="0"/>
            <a:r>
              <a:rPr lang="en-US"/>
              <a:t>Click to edit Master text styles</a:t>
            </a:r>
          </a:p>
          <a:p>
            <a:pPr lvl="1"/>
            <a:r>
              <a:rPr lang="en-US"/>
              <a:t>Second level</a:t>
            </a:r>
          </a:p>
        </p:txBody>
      </p:sp>
      <p:sp>
        <p:nvSpPr>
          <p:cNvPr id="19" name="Text Placeholder 3">
            <a:extLst>
              <a:ext uri="{FF2B5EF4-FFF2-40B4-BE49-F238E27FC236}">
                <a16:creationId xmlns:a16="http://schemas.microsoft.com/office/drawing/2014/main" id="{3EC43E23-35AD-52A6-0DE8-366F8CC32F9A}"/>
              </a:ext>
            </a:extLst>
          </p:cNvPr>
          <p:cNvSpPr>
            <a:spLocks noGrp="1"/>
          </p:cNvSpPr>
          <p:nvPr>
            <p:ph type="body" sz="quarter" idx="23"/>
          </p:nvPr>
        </p:nvSpPr>
        <p:spPr>
          <a:xfrm>
            <a:off x="1237265" y="3449013"/>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Tree>
    <p:extLst>
      <p:ext uri="{BB962C8B-B14F-4D97-AF65-F5344CB8AC3E}">
        <p14:creationId xmlns:p14="http://schemas.microsoft.com/office/powerpoint/2010/main" val="375580032"/>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8">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2">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p:cSld name="1_Knowledge Check">
    <p:spTree>
      <p:nvGrpSpPr>
        <p:cNvPr id="1" name=""/>
        <p:cNvGrpSpPr/>
        <p:nvPr/>
      </p:nvGrpSpPr>
      <p:grpSpPr>
        <a:xfrm>
          <a:off x="0" y="0"/>
          <a:ext cx="0" cy="0"/>
          <a:chOff x="0" y="0"/>
          <a:chExt cx="0" cy="0"/>
        </a:xfrm>
      </p:grpSpPr>
      <p:sp>
        <p:nvSpPr>
          <p:cNvPr id="3" name="Rounded Rectangle 3_1">
            <a:extLst>
              <a:ext uri="{FF2B5EF4-FFF2-40B4-BE49-F238E27FC236}">
                <a16:creationId xmlns:a16="http://schemas.microsoft.com/office/drawing/2014/main" id="{4CCBFB5E-1851-2876-A431-5DF81265739D}"/>
              </a:ext>
            </a:extLst>
          </p:cNvPr>
          <p:cNvSpPr/>
          <p:nvPr/>
        </p:nvSpPr>
        <p:spPr>
          <a:xfrm>
            <a:off x="588261" y="1292745"/>
            <a:ext cx="10074975" cy="4749970"/>
          </a:xfrm>
          <a:prstGeom prst="roundRect">
            <a:avLst>
              <a:gd name="adj" fmla="val 6113"/>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ct val="0"/>
              </a:spcAft>
              <a:buClrTx/>
              <a:buSzPct val="90000"/>
              <a:buFontTx/>
              <a:buNone/>
              <a:defRPr/>
            </a:pPr>
            <a:endParaRPr kumimoji="0" lang="en-US" sz="18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sp>
        <p:nvSpPr>
          <p:cNvPr id="4" name="Text Placeholder 11">
            <a:extLst>
              <a:ext uri="{FF2B5EF4-FFF2-40B4-BE49-F238E27FC236}">
                <a16:creationId xmlns:a16="http://schemas.microsoft.com/office/drawing/2014/main" id="{E5A14A0B-79D6-45AE-7A4C-9DC7D8DBDE0E}"/>
              </a:ext>
            </a:extLst>
          </p:cNvPr>
          <p:cNvSpPr>
            <a:spLocks noGrp="1"/>
          </p:cNvSpPr>
          <p:nvPr>
            <p:ph type="body" sz="quarter" idx="17"/>
          </p:nvPr>
        </p:nvSpPr>
        <p:spPr>
          <a:xfrm>
            <a:off x="1235075" y="1594151"/>
            <a:ext cx="8778782" cy="399973"/>
          </a:xfrm>
          <a:prstGeom prst="rect">
            <a:avLst/>
          </a:prstGeom>
        </p:spPr>
        <p:txBody>
          <a:bodyPr anchor="t"/>
          <a:lstStyle>
            <a:lvl1pPr marL="0" indent="0">
              <a:spcBef>
                <a:spcPct val="0"/>
              </a:spcBef>
              <a:buNone/>
              <a:defRPr lang="en-US" sz="1400" kern="1200" spc="0" baseline="0" smtClean="0">
                <a:solidFill>
                  <a:schemeClr val="tx1"/>
                </a:solidFill>
                <a:latin typeface="+mj-lt"/>
                <a:ea typeface="+mn-ea"/>
                <a:cs typeface="Segoe UI" pitchFamily="34" charset="0"/>
              </a:defRPr>
            </a:lvl1pPr>
          </a:lstStyle>
          <a:p>
            <a:pPr lvl="0"/>
            <a:r>
              <a:rPr lang="en-US"/>
              <a:t>Click to edit Master text styles</a:t>
            </a:r>
          </a:p>
          <a:p>
            <a:pPr lvl="1"/>
            <a:r>
              <a:rPr lang="en-US"/>
              <a:t>Second level</a:t>
            </a:r>
          </a:p>
        </p:txBody>
      </p:sp>
      <p:sp>
        <p:nvSpPr>
          <p:cNvPr id="6" name="Text Placeholder 3">
            <a:extLst>
              <a:ext uri="{FF2B5EF4-FFF2-40B4-BE49-F238E27FC236}">
                <a16:creationId xmlns:a16="http://schemas.microsoft.com/office/drawing/2014/main" id="{E26E60A9-6B1B-0504-9AD9-98C3212D1BE2}"/>
              </a:ext>
            </a:extLst>
          </p:cNvPr>
          <p:cNvSpPr>
            <a:spLocks noGrp="1"/>
          </p:cNvSpPr>
          <p:nvPr>
            <p:ph type="body" sz="quarter" idx="15"/>
          </p:nvPr>
        </p:nvSpPr>
        <p:spPr>
          <a:xfrm>
            <a:off x="1237265" y="1994124"/>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grpSp>
        <p:nvGrpSpPr>
          <p:cNvPr id="7" name="Group 6">
            <a:extLst>
              <a:ext uri="{FF2B5EF4-FFF2-40B4-BE49-F238E27FC236}">
                <a16:creationId xmlns:a16="http://schemas.microsoft.com/office/drawing/2014/main" id="{4AAEF9DE-7B32-1B2A-6337-669A0D5B5567}"/>
              </a:ext>
              <a:ext uri="{C183D7F6-B498-43B3-948B-1728B52AA6E4}">
                <adec:decorative xmlns:adec="http://schemas.microsoft.com/office/drawing/2017/decorative" val="1"/>
              </a:ext>
            </a:extLst>
          </p:cNvPr>
          <p:cNvGrpSpPr/>
          <p:nvPr/>
        </p:nvGrpSpPr>
        <p:grpSpPr>
          <a:xfrm>
            <a:off x="10107938" y="893763"/>
            <a:ext cx="1110600" cy="1110600"/>
            <a:chOff x="5540700" y="2116300"/>
            <a:chExt cx="1110600" cy="1110600"/>
          </a:xfrm>
        </p:grpSpPr>
        <p:sp>
          <p:nvSpPr>
            <p:cNvPr id="8" name="Oval 7">
              <a:extLst>
                <a:ext uri="{FF2B5EF4-FFF2-40B4-BE49-F238E27FC236}">
                  <a16:creationId xmlns:a16="http://schemas.microsoft.com/office/drawing/2014/main" id="{BF3C713F-0819-4E66-4E37-3D4AEBB16C45}"/>
                </a:ext>
              </a:extLst>
            </p:cNvPr>
            <p:cNvSpPr/>
            <p:nvPr/>
          </p:nvSpPr>
          <p:spPr>
            <a:xfrm>
              <a:off x="5540700"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66B6D0E4-ABDA-CFF0-8DBA-13CB318211E8}"/>
                </a:ext>
              </a:extLst>
            </p:cNvPr>
            <p:cNvPicPr/>
            <p:nvPr/>
          </p:nvPicPr>
          <p:blipFill>
            <a:blip r:embed="rId2"/>
            <a:stretch>
              <a:fillRect/>
            </a:stretch>
          </p:blipFill>
          <p:spPr>
            <a:xfrm>
              <a:off x="5749602" y="2325202"/>
              <a:ext cx="692796" cy="692796"/>
            </a:xfrm>
            <a:prstGeom prst="rect">
              <a:avLst/>
            </a:prstGeom>
            <a:noFill/>
          </p:spPr>
        </p:pic>
      </p:grpSp>
      <p:sp>
        <p:nvSpPr>
          <p:cNvPr id="12" name="Text Placeholder 11">
            <a:extLst>
              <a:ext uri="{FF2B5EF4-FFF2-40B4-BE49-F238E27FC236}">
                <a16:creationId xmlns:a16="http://schemas.microsoft.com/office/drawing/2014/main" id="{EA7BF95A-A491-AA6A-78B7-D238998E4354}"/>
              </a:ext>
            </a:extLst>
          </p:cNvPr>
          <p:cNvSpPr>
            <a:spLocks noGrp="1"/>
          </p:cNvSpPr>
          <p:nvPr>
            <p:ph type="body" sz="quarter" idx="20"/>
          </p:nvPr>
        </p:nvSpPr>
        <p:spPr>
          <a:xfrm>
            <a:off x="1235075" y="4492432"/>
            <a:ext cx="8778782" cy="406322"/>
          </a:xfrm>
          <a:prstGeom prst="rect">
            <a:avLst/>
          </a:prstGeom>
        </p:spPr>
        <p:txBody>
          <a:bodyPr anchor="t"/>
          <a:lstStyle>
            <a:lvl1pPr marL="0" indent="0">
              <a:spcBef>
                <a:spcPct val="0"/>
              </a:spcBef>
              <a:buNone/>
              <a:defRPr sz="1400">
                <a:solidFill>
                  <a:schemeClr val="tx1"/>
                </a:solidFill>
                <a:latin typeface="+mj-lt"/>
              </a:defRPr>
            </a:lvl1pPr>
          </a:lstStyle>
          <a:p>
            <a:pPr lvl="0"/>
            <a:r>
              <a:rPr lang="en-US"/>
              <a:t>Click to edit Master text styles</a:t>
            </a:r>
          </a:p>
        </p:txBody>
      </p:sp>
      <p:sp>
        <p:nvSpPr>
          <p:cNvPr id="13" name="Text Placeholder 3">
            <a:extLst>
              <a:ext uri="{FF2B5EF4-FFF2-40B4-BE49-F238E27FC236}">
                <a16:creationId xmlns:a16="http://schemas.microsoft.com/office/drawing/2014/main" id="{FC885C31-00F8-2C8C-ACC7-B0A21820E6E2}"/>
              </a:ext>
            </a:extLst>
          </p:cNvPr>
          <p:cNvSpPr>
            <a:spLocks noGrp="1"/>
          </p:cNvSpPr>
          <p:nvPr>
            <p:ph type="body" sz="quarter" idx="21"/>
          </p:nvPr>
        </p:nvSpPr>
        <p:spPr>
          <a:xfrm>
            <a:off x="1237265" y="4898755"/>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8" name="Text Placeholder 11">
            <a:extLst>
              <a:ext uri="{FF2B5EF4-FFF2-40B4-BE49-F238E27FC236}">
                <a16:creationId xmlns:a16="http://schemas.microsoft.com/office/drawing/2014/main" id="{C801E9AC-93F9-F06B-9038-5F1AAD2E0D8A}"/>
              </a:ext>
            </a:extLst>
          </p:cNvPr>
          <p:cNvSpPr>
            <a:spLocks noGrp="1"/>
          </p:cNvSpPr>
          <p:nvPr>
            <p:ph type="body" sz="quarter" idx="22"/>
          </p:nvPr>
        </p:nvSpPr>
        <p:spPr>
          <a:xfrm>
            <a:off x="1235075" y="3042690"/>
            <a:ext cx="8778782" cy="406323"/>
          </a:xfrm>
          <a:prstGeom prst="rect">
            <a:avLst/>
          </a:prstGeom>
        </p:spPr>
        <p:txBody>
          <a:bodyPr anchor="t"/>
          <a:lstStyle>
            <a:lvl1pPr marL="0" indent="0">
              <a:spcBef>
                <a:spcPct val="0"/>
              </a:spcBef>
              <a:buNone/>
              <a:defRPr lang="en-US" sz="1400" kern="1200" spc="0" baseline="0" smtClean="0">
                <a:solidFill>
                  <a:schemeClr val="tx1"/>
                </a:solidFill>
                <a:latin typeface="+mj-lt"/>
                <a:ea typeface="+mn-ea"/>
                <a:cs typeface="Segoe UI" pitchFamily="34" charset="0"/>
              </a:defRPr>
            </a:lvl1pPr>
          </a:lstStyle>
          <a:p>
            <a:pPr lvl="0"/>
            <a:r>
              <a:rPr lang="en-US"/>
              <a:t>Click to edit Master text styles</a:t>
            </a:r>
          </a:p>
          <a:p>
            <a:pPr lvl="1"/>
            <a:r>
              <a:rPr lang="en-US"/>
              <a:t>Second level</a:t>
            </a:r>
          </a:p>
        </p:txBody>
      </p:sp>
      <p:sp>
        <p:nvSpPr>
          <p:cNvPr id="19" name="Text Placeholder 3">
            <a:extLst>
              <a:ext uri="{FF2B5EF4-FFF2-40B4-BE49-F238E27FC236}">
                <a16:creationId xmlns:a16="http://schemas.microsoft.com/office/drawing/2014/main" id="{3EC43E23-35AD-52A6-0DE8-366F8CC32F9A}"/>
              </a:ext>
            </a:extLst>
          </p:cNvPr>
          <p:cNvSpPr>
            <a:spLocks noGrp="1"/>
          </p:cNvSpPr>
          <p:nvPr>
            <p:ph type="body" sz="quarter" idx="23"/>
          </p:nvPr>
        </p:nvSpPr>
        <p:spPr>
          <a:xfrm>
            <a:off x="1237265" y="3449013"/>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5" name="Rounded Rectangle 3_1">
            <a:extLst>
              <a:ext uri="{FF2B5EF4-FFF2-40B4-BE49-F238E27FC236}">
                <a16:creationId xmlns:a16="http://schemas.microsoft.com/office/drawing/2014/main" id="{875A98B1-EC33-AC7C-3E98-EBBBFE04656C}"/>
              </a:ext>
            </a:extLst>
          </p:cNvPr>
          <p:cNvSpPr/>
          <p:nvPr userDrawn="1"/>
        </p:nvSpPr>
        <p:spPr>
          <a:xfrm>
            <a:off x="588261" y="1292745"/>
            <a:ext cx="10074975" cy="4749970"/>
          </a:xfrm>
          <a:prstGeom prst="roundRect">
            <a:avLst>
              <a:gd name="adj" fmla="val 6113"/>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ct val="0"/>
              </a:spcAft>
              <a:buClrTx/>
              <a:buSzPct val="90000"/>
              <a:buFontTx/>
              <a:buNone/>
              <a:defRPr/>
            </a:pPr>
            <a:endParaRPr kumimoji="0" lang="en-US" sz="18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grpSp>
        <p:nvGrpSpPr>
          <p:cNvPr id="10" name="Group 9">
            <a:extLst>
              <a:ext uri="{FF2B5EF4-FFF2-40B4-BE49-F238E27FC236}">
                <a16:creationId xmlns:a16="http://schemas.microsoft.com/office/drawing/2014/main" id="{F5077080-72E2-862E-BB78-7272A304EA34}"/>
              </a:ext>
              <a:ext uri="{C183D7F6-B498-43B3-948B-1728B52AA6E4}">
                <adec:decorative xmlns:adec="http://schemas.microsoft.com/office/drawing/2017/decorative" val="1"/>
              </a:ext>
            </a:extLst>
          </p:cNvPr>
          <p:cNvGrpSpPr/>
          <p:nvPr userDrawn="1"/>
        </p:nvGrpSpPr>
        <p:grpSpPr>
          <a:xfrm>
            <a:off x="10107938" y="893763"/>
            <a:ext cx="1110600" cy="1110600"/>
            <a:chOff x="5540700" y="2116300"/>
            <a:chExt cx="1110600" cy="1110600"/>
          </a:xfrm>
        </p:grpSpPr>
        <p:sp>
          <p:nvSpPr>
            <p:cNvPr id="11" name="Oval 10">
              <a:extLst>
                <a:ext uri="{FF2B5EF4-FFF2-40B4-BE49-F238E27FC236}">
                  <a16:creationId xmlns:a16="http://schemas.microsoft.com/office/drawing/2014/main" id="{04FD7D65-93E5-1293-FE1F-D28D3CE7B5FF}"/>
                </a:ext>
              </a:extLst>
            </p:cNvPr>
            <p:cNvSpPr/>
            <p:nvPr/>
          </p:nvSpPr>
          <p:spPr>
            <a:xfrm>
              <a:off x="5540700"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4" name="Picture 13">
              <a:extLst>
                <a:ext uri="{FF2B5EF4-FFF2-40B4-BE49-F238E27FC236}">
                  <a16:creationId xmlns:a16="http://schemas.microsoft.com/office/drawing/2014/main" id="{75C4BC07-818E-A57A-369C-F8ECFC658C9C}"/>
                </a:ext>
              </a:extLst>
            </p:cNvPr>
            <p:cNvPicPr/>
            <p:nvPr/>
          </p:nvPicPr>
          <p:blipFill>
            <a:blip r:embed="rId2"/>
            <a:stretch>
              <a:fillRect/>
            </a:stretch>
          </p:blipFill>
          <p:spPr>
            <a:xfrm>
              <a:off x="5749602" y="2325202"/>
              <a:ext cx="692796" cy="692796"/>
            </a:xfrm>
            <a:prstGeom prst="rect">
              <a:avLst/>
            </a:prstGeom>
            <a:noFill/>
          </p:spPr>
        </p:pic>
      </p:grpSp>
    </p:spTree>
    <p:extLst>
      <p:ext uri="{BB962C8B-B14F-4D97-AF65-F5344CB8AC3E}">
        <p14:creationId xmlns:p14="http://schemas.microsoft.com/office/powerpoint/2010/main" val="3872867362"/>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8">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2">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p:cSld name="LearningPath1_WmGray">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pic>
        <p:nvPicPr>
          <p:cNvPr id="6" name="Graphic 5">
            <a:extLst>
              <a:ext uri="{FF2B5EF4-FFF2-40B4-BE49-F238E27FC236}">
                <a16:creationId xmlns:a16="http://schemas.microsoft.com/office/drawing/2014/main" id="{DF318326-19BB-DD5B-81E3-D6586A45E476}"/>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 y="2827846"/>
            <a:ext cx="12192001" cy="3035200"/>
          </a:xfrm>
          <a:prstGeom prst="rect">
            <a:avLst/>
          </a:prstGeom>
        </p:spPr>
      </p:pic>
    </p:spTree>
    <p:extLst>
      <p:ext uri="{BB962C8B-B14F-4D97-AF65-F5344CB8AC3E}">
        <p14:creationId xmlns:p14="http://schemas.microsoft.com/office/powerpoint/2010/main" val="3542262157"/>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p:cSld name="LearningPath3_OffWhite">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pic>
        <p:nvPicPr>
          <p:cNvPr id="5" name="Graphic 4">
            <a:extLst>
              <a:ext uri="{FF2B5EF4-FFF2-40B4-BE49-F238E27FC236}">
                <a16:creationId xmlns:a16="http://schemas.microsoft.com/office/drawing/2014/main" id="{6C16E9B7-4924-90AE-8E65-159052FB571B}"/>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 y="3144660"/>
            <a:ext cx="12192001" cy="3035200"/>
          </a:xfrm>
          <a:prstGeom prst="rect">
            <a:avLst/>
          </a:prstGeom>
        </p:spPr>
      </p:pic>
      <p:pic>
        <p:nvPicPr>
          <p:cNvPr id="3" name="Graphic 2">
            <a:extLst>
              <a:ext uri="{FF2B5EF4-FFF2-40B4-BE49-F238E27FC236}">
                <a16:creationId xmlns:a16="http://schemas.microsoft.com/office/drawing/2014/main" id="{D44C0DB0-8B68-D65A-CBCD-AEC9D3810AFE}"/>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3144660"/>
            <a:ext cx="12192001" cy="3035200"/>
          </a:xfrm>
          <a:prstGeom prst="rect">
            <a:avLst/>
          </a:prstGeom>
        </p:spPr>
      </p:pic>
    </p:spTree>
    <p:extLst>
      <p:ext uri="{BB962C8B-B14F-4D97-AF65-F5344CB8AC3E}">
        <p14:creationId xmlns:p14="http://schemas.microsoft.com/office/powerpoint/2010/main" val="3666314942"/>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p:cSld name="1_LearningPath1_WmGray">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pic>
        <p:nvPicPr>
          <p:cNvPr id="6" name="Graphic 5">
            <a:extLst>
              <a:ext uri="{FF2B5EF4-FFF2-40B4-BE49-F238E27FC236}">
                <a16:creationId xmlns:a16="http://schemas.microsoft.com/office/drawing/2014/main" id="{DF318326-19BB-DD5B-81E3-D6586A45E476}"/>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 y="2827846"/>
            <a:ext cx="12192001" cy="3035200"/>
          </a:xfrm>
          <a:prstGeom prst="rect">
            <a:avLst/>
          </a:prstGeom>
        </p:spPr>
      </p:pic>
      <p:sp>
        <p:nvSpPr>
          <p:cNvPr id="3" name="Rounded Rectangle 3_1">
            <a:extLst>
              <a:ext uri="{FF2B5EF4-FFF2-40B4-BE49-F238E27FC236}">
                <a16:creationId xmlns:a16="http://schemas.microsoft.com/office/drawing/2014/main" id="{EA6FD2A8-720D-4961-EE5A-DE1728EBB8A1}"/>
              </a:ext>
              <a:ext uri="{C183D7F6-B498-43B3-948B-1728B52AA6E4}">
                <adec:decorative xmlns:adec="http://schemas.microsoft.com/office/drawing/2017/decorative" val="1"/>
              </a:ext>
            </a:extLst>
          </p:cNvPr>
          <p:cNvSpPr/>
          <p:nvPr/>
        </p:nvSpPr>
        <p:spPr>
          <a:xfrm>
            <a:off x="580398" y="1787281"/>
            <a:ext cx="10633034" cy="3638249"/>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numCol="1" spcCol="457200" rtlCol="0" anchor="t"/>
          <a:lstStyle/>
          <a:p>
            <a:pPr marL="0" marR="0" lvl="0" indent="0" algn="l" defTabSz="932742" rtl="0" eaLnBrk="1" fontAlgn="auto" latinLnBrk="0" hangingPunct="1">
              <a:lnSpc>
                <a:spcPct val="100000"/>
              </a:lnSpc>
              <a:spcBef>
                <a:spcPts val="1200"/>
              </a:spcBef>
              <a:spcAft>
                <a:spcPct val="0"/>
              </a:spcAft>
              <a:buClrTx/>
              <a:buSzPct val="90000"/>
              <a:buFont typeface="Wingdings" panose="05000000000000000000" pitchFamily="2" charset="2"/>
              <a:buNone/>
              <a:defRPr/>
            </a:pPr>
            <a:endParaRPr kumimoji="0" lang="en-US" sz="16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Tree>
    <p:extLst>
      <p:ext uri="{BB962C8B-B14F-4D97-AF65-F5344CB8AC3E}">
        <p14:creationId xmlns:p14="http://schemas.microsoft.com/office/powerpoint/2010/main" val="2225460112"/>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p:cSld name="1_LearningPath3_OffWhite">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pic>
        <p:nvPicPr>
          <p:cNvPr id="5" name="Graphic 4">
            <a:extLst>
              <a:ext uri="{FF2B5EF4-FFF2-40B4-BE49-F238E27FC236}">
                <a16:creationId xmlns:a16="http://schemas.microsoft.com/office/drawing/2014/main" id="{6C16E9B7-4924-90AE-8E65-159052FB571B}"/>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 y="3144660"/>
            <a:ext cx="12192001" cy="3035200"/>
          </a:xfrm>
          <a:prstGeom prst="rect">
            <a:avLst/>
          </a:prstGeom>
        </p:spPr>
      </p:pic>
      <p:sp>
        <p:nvSpPr>
          <p:cNvPr id="3" name="Rounded Rectangle 3_1">
            <a:extLst>
              <a:ext uri="{FF2B5EF4-FFF2-40B4-BE49-F238E27FC236}">
                <a16:creationId xmlns:a16="http://schemas.microsoft.com/office/drawing/2014/main" id="{3C1E8CAF-6128-384E-E21D-0DE6DC548F23}"/>
              </a:ext>
              <a:ext uri="{C183D7F6-B498-43B3-948B-1728B52AA6E4}">
                <adec:decorative xmlns:adec="http://schemas.microsoft.com/office/drawing/2017/decorative" val="1"/>
              </a:ext>
            </a:extLst>
          </p:cNvPr>
          <p:cNvSpPr/>
          <p:nvPr/>
        </p:nvSpPr>
        <p:spPr>
          <a:xfrm>
            <a:off x="580398" y="1787281"/>
            <a:ext cx="10633034" cy="3638249"/>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numCol="1" spcCol="457200" rtlCol="0" anchor="t"/>
          <a:lstStyle/>
          <a:p>
            <a:pPr marL="0" marR="0" lvl="0" indent="0" algn="l" defTabSz="932742" rtl="0" eaLnBrk="1" fontAlgn="auto" latinLnBrk="0" hangingPunct="1">
              <a:lnSpc>
                <a:spcPct val="100000"/>
              </a:lnSpc>
              <a:spcBef>
                <a:spcPts val="1200"/>
              </a:spcBef>
              <a:spcAft>
                <a:spcPct val="0"/>
              </a:spcAft>
              <a:buClrTx/>
              <a:buSzPct val="90000"/>
              <a:buFont typeface="Wingdings" panose="05000000000000000000" pitchFamily="2" charset="2"/>
              <a:buNone/>
              <a:defRPr/>
            </a:pPr>
            <a:endParaRPr kumimoji="0" lang="en-US" sz="16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Tree>
    <p:extLst>
      <p:ext uri="{BB962C8B-B14F-4D97-AF65-F5344CB8AC3E}">
        <p14:creationId xmlns:p14="http://schemas.microsoft.com/office/powerpoint/2010/main" val="2925821471"/>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p:cSld name="Developer code full page">
    <p:bg>
      <p:bgPr>
        <a:solidFill>
          <a:srgbClr val="E8E6DF"/>
        </a:solidFill>
        <a:effectLst/>
      </p:bgPr>
    </p:bg>
    <p:spTree>
      <p:nvGrpSpPr>
        <p:cNvPr id="1" name=""/>
        <p:cNvGrpSpPr/>
        <p:nvPr/>
      </p:nvGrpSpPr>
      <p:grpSpPr>
        <a:xfrm>
          <a:off x="0" y="0"/>
          <a:ext cx="0" cy="0"/>
          <a:chOff x="0" y="0"/>
          <a:chExt cx="0" cy="0"/>
        </a:xfrm>
      </p:grpSpPr>
      <p:sp>
        <p:nvSpPr>
          <p:cNvPr id="7" name="Text Placeholder 14">
            <a:extLst>
              <a:ext uri="{FF2B5EF4-FFF2-40B4-BE49-F238E27FC236}">
                <a16:creationId xmlns:a16="http://schemas.microsoft.com/office/drawing/2014/main" id="{A2F35014-FB65-ACD9-730E-E1D616E56103}"/>
              </a:ext>
            </a:extLst>
          </p:cNvPr>
          <p:cNvSpPr>
            <a:spLocks noGrp="1"/>
          </p:cNvSpPr>
          <p:nvPr>
            <p:ph type="body" sz="quarter" idx="13" hasCustomPrompt="1"/>
          </p:nvPr>
        </p:nvSpPr>
        <p:spPr>
          <a:xfrm>
            <a:off x="0" y="0"/>
            <a:ext cx="4491999" cy="630942"/>
          </a:xfrm>
          <a:gradFill flip="none" rotWithShape="1">
            <a:gsLst>
              <a:gs pos="0">
                <a:srgbClr val="000000"/>
              </a:gs>
              <a:gs pos="92000">
                <a:srgbClr val="000000"/>
              </a:gs>
              <a:gs pos="92000">
                <a:schemeClr val="accent3"/>
              </a:gs>
            </a:gsLst>
            <a:lin ang="16200000" scaled="1"/>
          </a:gradFill>
        </p:spPr>
        <p:txBody>
          <a:bodyPr vert="horz" wrap="square" lIns="585216" tIns="91440" rIns="585216" bIns="45720" rtlCol="0">
            <a:spAutoFit/>
          </a:bodyPr>
          <a:lstStyle>
            <a:lvl1pPr marL="0" indent="0">
              <a:buNone/>
              <a:defRPr kumimoji="0" lang="en-US" sz="3200" b="0" i="0" u="none" strike="noStrike" cap="none" normalizeH="0">
                <a:ln>
                  <a:noFill/>
                </a:ln>
                <a:solidFill>
                  <a:srgbClr val="FFFFFF"/>
                </a:solidFill>
                <a:effectLst/>
                <a:uLnTx/>
                <a:uFillTx/>
                <a:latin typeface="+mj-lt"/>
              </a:defRPr>
            </a:lvl1pPr>
          </a:lstStyle>
          <a:p>
            <a:pPr marL="228600" lvl="0" indent="-228600"/>
            <a:r>
              <a:rPr lang="en-US"/>
              <a:t>Click to enter title</a:t>
            </a:r>
          </a:p>
        </p:txBody>
      </p:sp>
      <p:sp>
        <p:nvSpPr>
          <p:cNvPr id="8" name="Text Placeholder 3">
            <a:extLst>
              <a:ext uri="{FF2B5EF4-FFF2-40B4-BE49-F238E27FC236}">
                <a16:creationId xmlns:a16="http://schemas.microsoft.com/office/drawing/2014/main" id="{642E0005-D466-9A2B-2F72-437D2E7450DA}"/>
              </a:ext>
            </a:extLst>
          </p:cNvPr>
          <p:cNvSpPr txBox="1"/>
          <p:nvPr/>
        </p:nvSpPr>
        <p:spPr>
          <a:xfrm>
            <a:off x="295276" y="770467"/>
            <a:ext cx="11604624" cy="5504921"/>
          </a:xfrm>
          <a:prstGeom prst="rect">
            <a:avLst/>
          </a:prstGeom>
          <a:solidFill>
            <a:srgbClr val="FFFFFF"/>
          </a:solidFill>
        </p:spPr>
        <p:txBody>
          <a:bodyPr vert="horz" lIns="274320" tIns="182880" rIns="182880" bIns="182880" rtlCol="0">
            <a:noAutofit/>
          </a:bodyPr>
          <a:lstStyle>
            <a:lvl1pPr marL="0" indent="0" algn="l" defTabSz="914132" rtl="0" eaLnBrk="1" latinLnBrk="0" hangingPunct="1">
              <a:lnSpc>
                <a:spcPct val="150000"/>
              </a:lnSpc>
              <a:spcBef>
                <a:spcPct val="0"/>
              </a:spcBef>
              <a:spcAft>
                <a:spcPts val="600"/>
              </a:spcAft>
              <a:buClr>
                <a:schemeClr val="bg1"/>
              </a:buClr>
              <a:buSzPct val="120000"/>
              <a:buFontTx/>
              <a:buNone/>
              <a:defRPr lang="en-US" sz="1400" b="0" i="0" kern="1200">
                <a:solidFill>
                  <a:schemeClr val="tx1"/>
                </a:solidFill>
                <a:effectLst/>
                <a:latin typeface="Consolas" panose="020B0609020204030204" pitchFamily="49" charset="0"/>
                <a:ea typeface="Segoe UI Semibold"/>
                <a:cs typeface="Segoe UI Semibold" charset="0"/>
              </a:defRPr>
            </a:lvl1pPr>
            <a:lvl2pPr marL="0" indent="0" algn="l" defTabSz="914132" rtl="0" eaLnBrk="1" latinLnBrk="0" hangingPunct="1">
              <a:lnSpc>
                <a:spcPct val="110000"/>
              </a:lnSpc>
              <a:spcBef>
                <a:spcPct val="0"/>
              </a:spcBef>
              <a:spcAft>
                <a:spcPts val="600"/>
              </a:spcAft>
              <a:buClrTx/>
              <a:buSzPct val="110000"/>
              <a:buFont typeface="Arial"/>
              <a:buNone/>
              <a:defRPr lang="en-US" sz="2000" b="0" i="0" kern="1200" smtClean="0">
                <a:solidFill>
                  <a:schemeClr val="tx1"/>
                </a:solidFill>
                <a:effectLst/>
                <a:latin typeface="Segoe UI"/>
                <a:ea typeface="Segoe UI"/>
                <a:cs typeface="Segoe UI" charset="0"/>
              </a:defRPr>
            </a:lvl2pPr>
            <a:lvl3pPr marL="288925" indent="-222250" algn="l" defTabSz="914132" rtl="0" eaLnBrk="1" latinLnBrk="0" hangingPunct="1">
              <a:lnSpc>
                <a:spcPct val="110000"/>
              </a:lnSpc>
              <a:spcBef>
                <a:spcPct val="0"/>
              </a:spcBef>
              <a:spcAft>
                <a:spcPts val="600"/>
              </a:spcAft>
              <a:buClrTx/>
              <a:buSzPct val="120000"/>
              <a:buFont typeface="Arial"/>
              <a:buChar char="•"/>
              <a:defRPr lang="en-US" sz="2000" b="0" i="0" kern="1200" smtClean="0">
                <a:solidFill>
                  <a:schemeClr val="tx1"/>
                </a:solidFill>
                <a:effectLst/>
                <a:latin typeface="Segoe UI"/>
                <a:ea typeface="Segoe UI"/>
                <a:cs typeface="Segoe UI" charset="0"/>
              </a:defRPr>
            </a:lvl3pPr>
            <a:lvl4pPr marL="631825" indent="-182880" algn="l" defTabSz="914132" rtl="0" eaLnBrk="1" latinLnBrk="0" hangingPunct="1">
              <a:lnSpc>
                <a:spcPct val="110000"/>
              </a:lnSpc>
              <a:spcBef>
                <a:spcPct val="0"/>
              </a:spcBef>
              <a:spcAft>
                <a:spcPts val="600"/>
              </a:spcAft>
              <a:buClrTx/>
              <a:buFont typeface="Arial"/>
              <a:buChar char="•"/>
              <a:defRPr lang="en-US" sz="1800" b="0" i="0" kern="1200" smtClean="0">
                <a:solidFill>
                  <a:schemeClr val="tx1"/>
                </a:solidFill>
                <a:effectLst/>
                <a:latin typeface="Segoe UI"/>
                <a:ea typeface="Segoe UI"/>
                <a:cs typeface="Segoe UI" charset="0"/>
              </a:defRPr>
            </a:lvl4pPr>
            <a:lvl5pPr marL="1162685" indent="-194310" algn="l" defTabSz="914132" rtl="0" eaLnBrk="1" latinLnBrk="0" hangingPunct="1">
              <a:lnSpc>
                <a:spcPct val="110000"/>
              </a:lnSpc>
              <a:spcBef>
                <a:spcPts val="500"/>
              </a:spcBef>
              <a:buClr>
                <a:schemeClr val="tx1"/>
              </a:buClr>
              <a:buFont typeface="Arial"/>
              <a:buChar char="•"/>
              <a:defRPr lang="en-US" sz="1600" b="0" i="0" kern="1200">
                <a:solidFill>
                  <a:schemeClr val="tx1"/>
                </a:solidFill>
                <a:effectLst/>
                <a:latin typeface="Segoe UI"/>
                <a:ea typeface="Segoe UI"/>
                <a:cs typeface="Segoe UI" charset="0"/>
              </a:defRPr>
            </a:lvl5pPr>
            <a:lvl6pPr marL="1873781" indent="-228533" algn="l" defTabSz="914132"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6pPr>
            <a:lvl7pPr marL="2970926" indent="-228533" algn="l" defTabSz="9141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7pPr>
            <a:lvl8pPr marL="3427992" indent="-228533" algn="l" defTabSz="9141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8pPr>
            <a:lvl9pPr marL="3885057" indent="-228533" algn="l" defTabSz="9141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9pPr>
          </a:lstStyle>
          <a:p>
            <a:pPr marL="0" marR="0" lvl="0" indent="0" algn="l" defTabSz="914132" rtl="0" eaLnBrk="1" fontAlgn="auto" latinLnBrk="0" hangingPunct="1">
              <a:lnSpc>
                <a:spcPct val="150000"/>
              </a:lnSpc>
              <a:spcBef>
                <a:spcPct val="0"/>
              </a:spcBef>
              <a:spcAft>
                <a:spcPts val="600"/>
              </a:spcAft>
              <a:buClr>
                <a:srgbClr val="E9E9E9"/>
              </a:buClr>
              <a:buSzPct val="120000"/>
              <a:buFontTx/>
              <a:buNone/>
              <a:defRPr/>
            </a:pPr>
            <a:endParaRPr kumimoji="0" lang="en-US" sz="1400" b="0" i="0" u="none" strike="noStrike" kern="1200" cap="none" spc="0" normalizeH="0" baseline="0" noProof="0">
              <a:ln>
                <a:noFill/>
              </a:ln>
              <a:solidFill>
                <a:srgbClr val="000000"/>
              </a:solidFill>
              <a:effectLst/>
              <a:uLnTx/>
              <a:uFillTx/>
              <a:latin typeface="Consolas" panose="020B0609020204030204" pitchFamily="49" charset="0"/>
              <a:cs typeface="Segoe UI Semibold" charset="0"/>
            </a:endParaRPr>
          </a:p>
        </p:txBody>
      </p:sp>
      <p:sp>
        <p:nvSpPr>
          <p:cNvPr id="9" name="Text Placeholder 4" descr="This layout should only be used for developer code. The font used is a monospace font which is ideal for showing code.">
            <a:extLst>
              <a:ext uri="{FF2B5EF4-FFF2-40B4-BE49-F238E27FC236}">
                <a16:creationId xmlns:a16="http://schemas.microsoft.com/office/drawing/2014/main" id="{3EC8DAD9-3274-7DD3-8458-A6CF6E36618D}"/>
              </a:ext>
            </a:extLst>
          </p:cNvPr>
          <p:cNvSpPr>
            <a:spLocks noGrp="1"/>
          </p:cNvSpPr>
          <p:nvPr>
            <p:ph type="body" sz="quarter" idx="11" hasCustomPrompt="1"/>
          </p:nvPr>
        </p:nvSpPr>
        <p:spPr>
          <a:xfrm>
            <a:off x="579438" y="1083733"/>
            <a:ext cx="11020425" cy="4885267"/>
          </a:xfrm>
        </p:spPr>
        <p:txBody>
          <a:bodyPr/>
          <a:lstStyle>
            <a:lvl1pPr marL="0" indent="0">
              <a:buNone/>
              <a:defRPr sz="1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131364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p:cSld name="Developer code right">
    <p:bg>
      <p:bgPr>
        <a:solidFill>
          <a:srgbClr val="E8E6DF"/>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4" name="Title 1">
            <a:extLst>
              <a:ext uri="{FF2B5EF4-FFF2-40B4-BE49-F238E27FC236}">
                <a16:creationId xmlns:a16="http://schemas.microsoft.com/office/drawing/2014/main" id="{DFD107E2-140D-CB86-9FA1-B9481E49E6FE}"/>
              </a:ext>
            </a:extLst>
          </p:cNvPr>
          <p:cNvSpPr>
            <a:spLocks noGrp="1"/>
          </p:cNvSpPr>
          <p:nvPr>
            <p:ph type="title"/>
          </p:nvPr>
        </p:nvSpPr>
        <p:spPr>
          <a:xfrm>
            <a:off x="588262" y="585216"/>
            <a:ext cx="4042761" cy="984885"/>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6" name="Text Placeholder 3">
            <a:extLst>
              <a:ext uri="{FF2B5EF4-FFF2-40B4-BE49-F238E27FC236}">
                <a16:creationId xmlns:a16="http://schemas.microsoft.com/office/drawing/2014/main" id="{277F5E94-C055-4558-A211-EF7933FCA82F}"/>
              </a:ext>
            </a:extLst>
          </p:cNvPr>
          <p:cNvSpPr>
            <a:spLocks noGrp="1"/>
          </p:cNvSpPr>
          <p:nvPr>
            <p:ph type="body" sz="quarter" idx="15"/>
          </p:nvPr>
        </p:nvSpPr>
        <p:spPr>
          <a:xfrm>
            <a:off x="586389" y="1594155"/>
            <a:ext cx="4042761" cy="726353"/>
          </a:xfrm>
          <a:prstGeom prst="rect">
            <a:avLst/>
          </a:prstGeom>
        </p:spPr>
        <p:txBody>
          <a:bodyPr wrap="square">
            <a:spAutoFit/>
          </a:bodyPr>
          <a:lstStyle>
            <a:lvl1pPr marL="0" indent="0">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7" name="Text Placeholder 4" descr="This layout should only be used for developer code. The font used is a monospace font which is ideal for showing code.">
            <a:extLst>
              <a:ext uri="{FF2B5EF4-FFF2-40B4-BE49-F238E27FC236}">
                <a16:creationId xmlns:a16="http://schemas.microsoft.com/office/drawing/2014/main" id="{A89B3FAE-417F-41EF-9D05-0D6CAF8EC76C}"/>
              </a:ext>
            </a:extLst>
          </p:cNvPr>
          <p:cNvSpPr>
            <a:spLocks noGrp="1"/>
          </p:cNvSpPr>
          <p:nvPr>
            <p:ph type="body" sz="quarter" idx="11" hasCustomPrompt="1"/>
          </p:nvPr>
        </p:nvSpPr>
        <p:spPr>
          <a:xfrm>
            <a:off x="5800725" y="582613"/>
            <a:ext cx="5799138" cy="5692775"/>
          </a:xfrm>
        </p:spPr>
        <p:txBody>
          <a:bodyPr/>
          <a:lstStyle>
            <a:lvl1pPr marL="0" indent="0">
              <a:buNone/>
              <a:defRPr sz="1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754230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p:cSld name="Resources">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Text Placeholder 3">
            <a:extLst>
              <a:ext uri="{FF2B5EF4-FFF2-40B4-BE49-F238E27FC236}">
                <a16:creationId xmlns:a16="http://schemas.microsoft.com/office/drawing/2014/main" id="{05B49E74-D3F8-9BC9-0A3F-F524E6C5A414}"/>
              </a:ext>
            </a:extLst>
          </p:cNvPr>
          <p:cNvSpPr>
            <a:spLocks noGrp="1"/>
          </p:cNvSpPr>
          <p:nvPr>
            <p:ph type="body" sz="quarter" idx="15"/>
          </p:nvPr>
        </p:nvSpPr>
        <p:spPr>
          <a:xfrm>
            <a:off x="586389" y="1591056"/>
            <a:ext cx="8193024" cy="541687"/>
          </a:xfrm>
          <a:prstGeom prst="rect">
            <a:avLst/>
          </a:prstGeom>
        </p:spPr>
        <p:txBody>
          <a:bodyPr wrap="square">
            <a:spAutoFit/>
          </a:bodyPr>
          <a:lstStyle>
            <a:lvl1pPr marL="0" indent="0">
              <a:buFont typeface="Arial" panose="020B0604020202020204" pitchFamily="34" charset="0"/>
              <a:buNone/>
              <a:defRPr>
                <a:solidFill>
                  <a:schemeClr val="tx1"/>
                </a:solidFill>
                <a:latin typeface="+mj-lt"/>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p:txBody>
      </p:sp>
      <p:sp>
        <p:nvSpPr>
          <p:cNvPr id="8" name="Text Placeholder 3">
            <a:extLst>
              <a:ext uri="{FF2B5EF4-FFF2-40B4-BE49-F238E27FC236}">
                <a16:creationId xmlns:a16="http://schemas.microsoft.com/office/drawing/2014/main" id="{5F055FC1-EF87-C5EC-9545-B346C73ACDA3}"/>
              </a:ext>
            </a:extLst>
          </p:cNvPr>
          <p:cNvSpPr>
            <a:spLocks noGrp="1"/>
          </p:cNvSpPr>
          <p:nvPr>
            <p:ph type="body" sz="quarter" idx="19"/>
          </p:nvPr>
        </p:nvSpPr>
        <p:spPr>
          <a:xfrm>
            <a:off x="586389" y="2081710"/>
            <a:ext cx="8193024" cy="1132618"/>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3">
            <a:extLst>
              <a:ext uri="{FF2B5EF4-FFF2-40B4-BE49-F238E27FC236}">
                <a16:creationId xmlns:a16="http://schemas.microsoft.com/office/drawing/2014/main" id="{5EBA1527-2F4C-29A6-6A08-4FBA5CAE4E7E}"/>
              </a:ext>
            </a:extLst>
          </p:cNvPr>
          <p:cNvSpPr>
            <a:spLocks noGrp="1"/>
          </p:cNvSpPr>
          <p:nvPr>
            <p:ph type="body" sz="quarter" idx="20"/>
          </p:nvPr>
        </p:nvSpPr>
        <p:spPr>
          <a:xfrm>
            <a:off x="586389" y="3587124"/>
            <a:ext cx="8193024" cy="541687"/>
          </a:xfrm>
          <a:prstGeom prst="rect">
            <a:avLst/>
          </a:prstGeom>
        </p:spPr>
        <p:txBody>
          <a:bodyPr wrap="square">
            <a:spAutoFit/>
          </a:bodyPr>
          <a:lstStyle>
            <a:lvl1pPr marL="0" indent="0">
              <a:buFont typeface="Arial" panose="020B0604020202020204" pitchFamily="34" charset="0"/>
              <a:buNone/>
              <a:defRPr>
                <a:solidFill>
                  <a:schemeClr val="tx1"/>
                </a:solidFill>
                <a:latin typeface="+mj-lt"/>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p:txBody>
      </p:sp>
      <p:sp>
        <p:nvSpPr>
          <p:cNvPr id="10" name="Text Placeholder 3">
            <a:extLst>
              <a:ext uri="{FF2B5EF4-FFF2-40B4-BE49-F238E27FC236}">
                <a16:creationId xmlns:a16="http://schemas.microsoft.com/office/drawing/2014/main" id="{3B81DC28-90DC-14C9-6ED7-101D16E58FA0}"/>
              </a:ext>
            </a:extLst>
          </p:cNvPr>
          <p:cNvSpPr>
            <a:spLocks noGrp="1"/>
          </p:cNvSpPr>
          <p:nvPr>
            <p:ph type="body" sz="quarter" idx="21"/>
          </p:nvPr>
        </p:nvSpPr>
        <p:spPr>
          <a:xfrm>
            <a:off x="586389" y="4077778"/>
            <a:ext cx="8193024" cy="1132618"/>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67590098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28" orient="horz" pos="4320">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op horizontal photo">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367F0464-FA9D-1DC7-827A-17DF799B90E9}"/>
              </a:ext>
            </a:extLst>
          </p:cNvPr>
          <p:cNvSpPr>
            <a:spLocks noGrp="1"/>
          </p:cNvSpPr>
          <p:nvPr>
            <p:ph type="body" sz="quarter" idx="15"/>
          </p:nvPr>
        </p:nvSpPr>
        <p:spPr>
          <a:xfrm>
            <a:off x="586390" y="4978881"/>
            <a:ext cx="5217510"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74320" indent="-137160">
              <a:spcAft>
                <a:spcPct val="0"/>
              </a:spcAft>
              <a:buFont typeface="Arial" panose="020B0604020202020204" pitchFamily="34" charset="0"/>
              <a:buChar char="•"/>
              <a:defRPr>
                <a:solidFill>
                  <a:schemeClr val="tx1"/>
                </a:solidFill>
              </a:defRPr>
            </a:lvl2pPr>
            <a:lvl3pPr marL="411480" indent="-137160">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8" name="Text Placeholder 3">
            <a:extLst>
              <a:ext uri="{FF2B5EF4-FFF2-40B4-BE49-F238E27FC236}">
                <a16:creationId xmlns:a16="http://schemas.microsoft.com/office/drawing/2014/main" id="{51FB34ED-A66E-89F2-95F6-C0038B49554C}"/>
              </a:ext>
            </a:extLst>
          </p:cNvPr>
          <p:cNvSpPr>
            <a:spLocks noGrp="1"/>
          </p:cNvSpPr>
          <p:nvPr>
            <p:ph type="body" sz="quarter" idx="20"/>
          </p:nvPr>
        </p:nvSpPr>
        <p:spPr>
          <a:xfrm>
            <a:off x="6253664" y="4978881"/>
            <a:ext cx="5187106"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74320" indent="-137160">
              <a:spcAft>
                <a:spcPct val="0"/>
              </a:spcAft>
              <a:buFont typeface="Arial" panose="020B0604020202020204" pitchFamily="34" charset="0"/>
              <a:buChar char="•"/>
              <a:defRPr>
                <a:solidFill>
                  <a:schemeClr val="tx1"/>
                </a:solidFill>
              </a:defRPr>
            </a:lvl2pPr>
            <a:lvl3pPr marL="411480" indent="-137160">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2" name="Picture Placeholder" descr="This photo is a 'placeholder' only. Drag or drop your photo here, or click and tap the center to insert a photo.">
            <a:extLst>
              <a:ext uri="{FF2B5EF4-FFF2-40B4-BE49-F238E27FC236}">
                <a16:creationId xmlns:a16="http://schemas.microsoft.com/office/drawing/2014/main" id="{E6FC6DD5-F717-45AB-C65A-E483E17C4FEC}"/>
              </a:ext>
            </a:extLst>
          </p:cNvPr>
          <p:cNvSpPr>
            <a:spLocks noGrp="1"/>
          </p:cNvSpPr>
          <p:nvPr>
            <p:ph type="pic" sz="quarter" idx="21" hasCustomPrompt="1"/>
          </p:nvPr>
        </p:nvSpPr>
        <p:spPr bwMode="ltGray">
          <a:xfrm>
            <a:off x="0" y="0"/>
            <a:ext cx="12192000" cy="4597400"/>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Tree>
    <p:extLst>
      <p:ext uri="{BB962C8B-B14F-4D97-AF65-F5344CB8AC3E}">
        <p14:creationId xmlns:p14="http://schemas.microsoft.com/office/powerpoint/2010/main" val="138558855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p:cSld name="Text option_3 rows">
    <p:spTree>
      <p:nvGrpSpPr>
        <p:cNvPr id="1" name=""/>
        <p:cNvGrpSpPr/>
        <p:nvPr/>
      </p:nvGrpSpPr>
      <p:grpSpPr>
        <a:xfrm>
          <a:off x="0" y="0"/>
          <a:ext cx="0" cy="0"/>
          <a:chOff x="0" y="0"/>
          <a:chExt cx="0" cy="0"/>
        </a:xfrm>
      </p:grpSpPr>
      <p:sp>
        <p:nvSpPr>
          <p:cNvPr id="9" name="Text Placeholder 4">
            <a:extLst>
              <a:ext uri="{FF2B5EF4-FFF2-40B4-BE49-F238E27FC236}">
                <a16:creationId xmlns:a16="http://schemas.microsoft.com/office/drawing/2014/main" id="{CB19F3EF-E352-4C65-98EB-C1D64E0A7284}"/>
              </a:ext>
            </a:extLst>
          </p:cNvPr>
          <p:cNvSpPr>
            <a:spLocks noGrp="1"/>
          </p:cNvSpPr>
          <p:nvPr>
            <p:ph type="body" sz="quarter" idx="11" hasCustomPrompt="1"/>
          </p:nvPr>
        </p:nvSpPr>
        <p:spPr>
          <a:xfrm>
            <a:off x="1389460" y="1456896"/>
            <a:ext cx="10210404" cy="777240"/>
          </a:xfrm>
          <a:prstGeom prst="rect">
            <a:avLst/>
          </a:prstGeom>
        </p:spPr>
        <p:txBody>
          <a:bodyPr wrap="square" lIns="0" tIns="0" rIns="0" bIns="0" anchor="ctr">
            <a:noAutofit/>
          </a:bodyPr>
          <a:lstStyle>
            <a:lvl1pPr marL="0" indent="0">
              <a:lnSpc>
                <a:spcPts val="1765"/>
              </a:lnSpc>
              <a:spcBef>
                <a:spcPts val="882"/>
              </a:spcBef>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Body copy Segoe UI Regular 14/18. The quick brown fox jumps over the lazy dog. The quick brown fox jumps over the lazy dog. The quick brown fox jumps over the lazy dog.</a:t>
            </a:r>
          </a:p>
        </p:txBody>
      </p:sp>
      <p:sp>
        <p:nvSpPr>
          <p:cNvPr id="10" name="Text Placeholder 4">
            <a:extLst>
              <a:ext uri="{FF2B5EF4-FFF2-40B4-BE49-F238E27FC236}">
                <a16:creationId xmlns:a16="http://schemas.microsoft.com/office/drawing/2014/main" id="{E93C46D7-E811-4904-971C-BDAE52869A61}"/>
              </a:ext>
            </a:extLst>
          </p:cNvPr>
          <p:cNvSpPr>
            <a:spLocks noGrp="1"/>
          </p:cNvSpPr>
          <p:nvPr>
            <p:ph type="body" sz="quarter" idx="15" hasCustomPrompt="1"/>
          </p:nvPr>
        </p:nvSpPr>
        <p:spPr>
          <a:xfrm>
            <a:off x="1389460" y="2499114"/>
            <a:ext cx="10210404" cy="781184"/>
          </a:xfrm>
          <a:prstGeom prst="rect">
            <a:avLst/>
          </a:prstGeom>
        </p:spPr>
        <p:txBody>
          <a:bodyPr wrap="square" lIns="0" tIns="0" rIns="0" bIns="0" anchor="ctr">
            <a:noAutofit/>
          </a:bodyPr>
          <a:lstStyle>
            <a:lvl1pPr marL="0" indent="0">
              <a:lnSpc>
                <a:spcPts val="1765"/>
              </a:lnSpc>
              <a:spcBef>
                <a:spcPts val="882"/>
              </a:spcBef>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Body copy Segoe UI Regular 14/18. The quick brown fox jumps over the lazy dog. The quick brown fox jumps over the lazy dog. The quick brown fox jumps over the lazy dog.</a:t>
            </a:r>
          </a:p>
        </p:txBody>
      </p:sp>
      <p:sp>
        <p:nvSpPr>
          <p:cNvPr id="12" name="Text Placeholder 4">
            <a:extLst>
              <a:ext uri="{FF2B5EF4-FFF2-40B4-BE49-F238E27FC236}">
                <a16:creationId xmlns:a16="http://schemas.microsoft.com/office/drawing/2014/main" id="{C84EFDE3-C2B4-4663-8852-A0D2423EB125}"/>
              </a:ext>
            </a:extLst>
          </p:cNvPr>
          <p:cNvSpPr>
            <a:spLocks noGrp="1"/>
          </p:cNvSpPr>
          <p:nvPr>
            <p:ph type="body" sz="quarter" idx="17" hasCustomPrompt="1"/>
          </p:nvPr>
        </p:nvSpPr>
        <p:spPr>
          <a:xfrm>
            <a:off x="1389460" y="3545276"/>
            <a:ext cx="10210404" cy="781184"/>
          </a:xfrm>
          <a:prstGeom prst="rect">
            <a:avLst/>
          </a:prstGeom>
        </p:spPr>
        <p:txBody>
          <a:bodyPr wrap="square" lIns="0" tIns="0" rIns="0" bIns="0" anchor="ctr">
            <a:noAutofit/>
          </a:bodyPr>
          <a:lstStyle>
            <a:lvl1pPr marL="0" marR="0" indent="0" algn="l" defTabSz="914367" rtl="0" eaLnBrk="1" fontAlgn="auto" latinLnBrk="0" hangingPunct="1">
              <a:lnSpc>
                <a:spcPts val="1765"/>
              </a:lnSpc>
              <a:spcBef>
                <a:spcPts val="882"/>
              </a:spcBef>
              <a:spcAft>
                <a:spcPct val="0"/>
              </a:spcAft>
              <a:buClrTx/>
              <a:buSzPct val="90000"/>
              <a:buFont typeface="Wingdings" panose="05000000000000000000" pitchFamily="2" charset="2"/>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Body copy Segoe UI Regular 14/18. The quick brown fox jumps over the lazy dog. The quick brown fox jumps over the lazy dog. The quick brown fox jumps over the lazy dog.</a:t>
            </a:r>
          </a:p>
        </p:txBody>
      </p:sp>
      <p:sp>
        <p:nvSpPr>
          <p:cNvPr id="5" name="Title 1">
            <a:extLst>
              <a:ext uri="{FF2B5EF4-FFF2-40B4-BE49-F238E27FC236}">
                <a16:creationId xmlns:a16="http://schemas.microsoft.com/office/drawing/2014/main" id="{AC67A521-F4FD-E8EE-E376-D23CEA345620}"/>
              </a:ext>
            </a:extLst>
          </p:cNvPr>
          <p:cNvSpPr>
            <a:spLocks noGrp="1"/>
          </p:cNvSpPr>
          <p:nvPr>
            <p:ph type="title"/>
          </p:nvPr>
        </p:nvSpPr>
        <p:spPr>
          <a:xfrm>
            <a:off x="588262" y="585216"/>
            <a:ext cx="8193024" cy="492443"/>
          </a:xfrm>
        </p:spPr>
        <p:txBody>
          <a:bodyPr/>
          <a:lstStyle>
            <a:lvl1pPr algn="l" defTabSz="932742" rtl="0" eaLnBrk="1" latinLnBrk="0" hangingPunct="1">
              <a:lnSpc>
                <a:spcPct val="100000"/>
              </a:lnSpc>
              <a:spcBef>
                <a:spcPct val="0"/>
              </a:spcBef>
              <a:buNone/>
              <a:defRPr lang="en-US" sz="3200" b="0" i="0" kern="1200" cap="none" spc="0" baseline="0">
                <a:ln w="3175">
                  <a:noFill/>
                </a:ln>
                <a:solidFill>
                  <a:schemeClr val="tx1"/>
                </a:solidFill>
                <a:effectLst/>
                <a:latin typeface="+mj-lt"/>
                <a:ea typeface="+mn-ea"/>
                <a:cs typeface="Segoe UI Semibold" panose="020B0502040204020203" pitchFamily="34"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984A61D4-2EBC-3C89-B9B9-A7E3006349EC}"/>
              </a:ext>
              <a:ext uri="{C183D7F6-B498-43B3-948B-1728B52AA6E4}">
                <adec:decorative xmlns:adec="http://schemas.microsoft.com/office/drawing/2017/decorative" val="1"/>
              </a:ext>
            </a:extLst>
          </p:cNvPr>
          <p:cNvCxnSpPr/>
          <p:nvPr/>
        </p:nvCxnSpPr>
        <p:spPr>
          <a:xfrm>
            <a:off x="1389695" y="2366625"/>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15C7F07-21BA-232C-099C-2DFC70761A21}"/>
              </a:ext>
              <a:ext uri="{C183D7F6-B498-43B3-948B-1728B52AA6E4}">
                <adec:decorative xmlns:adec="http://schemas.microsoft.com/office/drawing/2017/decorative" val="1"/>
              </a:ext>
            </a:extLst>
          </p:cNvPr>
          <p:cNvCxnSpPr/>
          <p:nvPr/>
        </p:nvCxnSpPr>
        <p:spPr>
          <a:xfrm>
            <a:off x="1389695" y="3412787"/>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7742113"/>
      </p:ext>
    </p:extLst>
  </p:cSld>
  <p:clrMapOvr>
    <a:masterClrMapping/>
  </p:clrMapOvr>
  <p:transition>
    <p:fade/>
  </p:transition>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p:cSld name="Text option_4 rows">
    <p:spTree>
      <p:nvGrpSpPr>
        <p:cNvPr id="1" name=""/>
        <p:cNvGrpSpPr/>
        <p:nvPr/>
      </p:nvGrpSpPr>
      <p:grpSpPr>
        <a:xfrm>
          <a:off x="0" y="0"/>
          <a:ext cx="0" cy="0"/>
          <a:chOff x="0" y="0"/>
          <a:chExt cx="0" cy="0"/>
        </a:xfrm>
      </p:grpSpPr>
      <p:sp>
        <p:nvSpPr>
          <p:cNvPr id="12" name="Text Placeholder 4">
            <a:extLst>
              <a:ext uri="{FF2B5EF4-FFF2-40B4-BE49-F238E27FC236}">
                <a16:creationId xmlns:a16="http://schemas.microsoft.com/office/drawing/2014/main" id="{BDF9284C-6F78-4885-87E1-4AAD9E8090B1}"/>
              </a:ext>
            </a:extLst>
          </p:cNvPr>
          <p:cNvSpPr>
            <a:spLocks noGrp="1"/>
          </p:cNvSpPr>
          <p:nvPr>
            <p:ph type="body" sz="quarter" idx="11" hasCustomPrompt="1"/>
          </p:nvPr>
        </p:nvSpPr>
        <p:spPr>
          <a:xfrm>
            <a:off x="1389460" y="1456896"/>
            <a:ext cx="10210404" cy="777240"/>
          </a:xfrm>
          <a:prstGeom prst="rect">
            <a:avLst/>
          </a:prstGeom>
        </p:spPr>
        <p:txBody>
          <a:bodyPr wrap="square" lIns="0" tIns="0" rIns="0" bIns="0" anchor="ctr">
            <a:noAutofit/>
          </a:bodyPr>
          <a:lstStyle>
            <a:lvl1pPr marL="0" indent="0">
              <a:lnSpc>
                <a:spcPts val="1765"/>
              </a:lnSpc>
              <a:spcBef>
                <a:spcPts val="882"/>
              </a:spcBef>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Body copy Segoe UI Regular 14/18. The quick brown fox jumps over the lazy dog. The quick brown fox jumps over the lazy dog. The quick brown fox jumps over the lazy dog.</a:t>
            </a:r>
          </a:p>
        </p:txBody>
      </p:sp>
      <p:cxnSp>
        <p:nvCxnSpPr>
          <p:cNvPr id="20" name="Straight Connector 19">
            <a:extLst>
              <a:ext uri="{FF2B5EF4-FFF2-40B4-BE49-F238E27FC236}">
                <a16:creationId xmlns:a16="http://schemas.microsoft.com/office/drawing/2014/main" id="{4E9EA958-BE84-43C9-98F0-0C08E8EDD63F}"/>
              </a:ext>
              <a:ext uri="{C183D7F6-B498-43B3-948B-1728B52AA6E4}">
                <adec:decorative xmlns:adec="http://schemas.microsoft.com/office/drawing/2017/decorative" val="1"/>
              </a:ext>
            </a:extLst>
          </p:cNvPr>
          <p:cNvCxnSpPr/>
          <p:nvPr/>
        </p:nvCxnSpPr>
        <p:spPr>
          <a:xfrm>
            <a:off x="1389695" y="2366625"/>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D0E35C16-1FD5-43B8-8A48-E2CAEC4A6EA2}"/>
              </a:ext>
            </a:extLst>
          </p:cNvPr>
          <p:cNvSpPr>
            <a:spLocks noGrp="1"/>
          </p:cNvSpPr>
          <p:nvPr>
            <p:ph type="body" sz="quarter" idx="15" hasCustomPrompt="1"/>
          </p:nvPr>
        </p:nvSpPr>
        <p:spPr>
          <a:xfrm>
            <a:off x="1389460" y="2499114"/>
            <a:ext cx="10210404" cy="781184"/>
          </a:xfrm>
          <a:prstGeom prst="rect">
            <a:avLst/>
          </a:prstGeom>
        </p:spPr>
        <p:txBody>
          <a:bodyPr wrap="square" lIns="0" tIns="0" rIns="0" bIns="0" anchor="ctr">
            <a:noAutofit/>
          </a:bodyPr>
          <a:lstStyle>
            <a:lvl1pPr marL="0" indent="0">
              <a:lnSpc>
                <a:spcPts val="1765"/>
              </a:lnSpc>
              <a:spcBef>
                <a:spcPts val="882"/>
              </a:spcBef>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Body copy Segoe UI Regular 14/18. The quick brown fox jumps over the lazy dog. The quick brown fox jumps over the lazy dog. The quick brown fox jumps over the lazy dog.</a:t>
            </a:r>
          </a:p>
        </p:txBody>
      </p:sp>
      <p:cxnSp>
        <p:nvCxnSpPr>
          <p:cNvPr id="21" name="Straight Connector 20">
            <a:extLst>
              <a:ext uri="{FF2B5EF4-FFF2-40B4-BE49-F238E27FC236}">
                <a16:creationId xmlns:a16="http://schemas.microsoft.com/office/drawing/2014/main" id="{FC78D634-25BA-4087-A772-1E555254B97D}"/>
              </a:ext>
              <a:ext uri="{C183D7F6-B498-43B3-948B-1728B52AA6E4}">
                <adec:decorative xmlns:adec="http://schemas.microsoft.com/office/drawing/2017/decorative" val="1"/>
              </a:ext>
            </a:extLst>
          </p:cNvPr>
          <p:cNvCxnSpPr/>
          <p:nvPr/>
        </p:nvCxnSpPr>
        <p:spPr>
          <a:xfrm>
            <a:off x="1389695" y="3412787"/>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7" name="Text Placeholder 4">
            <a:extLst>
              <a:ext uri="{FF2B5EF4-FFF2-40B4-BE49-F238E27FC236}">
                <a16:creationId xmlns:a16="http://schemas.microsoft.com/office/drawing/2014/main" id="{9F7B3EC7-70FC-4307-BB11-53CB4E14FFB9}"/>
              </a:ext>
            </a:extLst>
          </p:cNvPr>
          <p:cNvSpPr>
            <a:spLocks noGrp="1"/>
          </p:cNvSpPr>
          <p:nvPr>
            <p:ph type="body" sz="quarter" idx="17" hasCustomPrompt="1"/>
          </p:nvPr>
        </p:nvSpPr>
        <p:spPr>
          <a:xfrm>
            <a:off x="1389460" y="3545276"/>
            <a:ext cx="10210404" cy="781184"/>
          </a:xfrm>
          <a:prstGeom prst="rect">
            <a:avLst/>
          </a:prstGeom>
        </p:spPr>
        <p:txBody>
          <a:bodyPr wrap="square" lIns="0" tIns="0" rIns="0" bIns="0" anchor="ctr">
            <a:noAutofit/>
          </a:bodyPr>
          <a:lstStyle>
            <a:lvl1pPr marL="0" marR="0" indent="0" algn="l" defTabSz="914367" rtl="0" eaLnBrk="1" fontAlgn="auto" latinLnBrk="0" hangingPunct="1">
              <a:lnSpc>
                <a:spcPts val="1765"/>
              </a:lnSpc>
              <a:spcBef>
                <a:spcPts val="882"/>
              </a:spcBef>
              <a:spcAft>
                <a:spcPct val="0"/>
              </a:spcAft>
              <a:buClrTx/>
              <a:buSzPct val="90000"/>
              <a:buFont typeface="Wingdings" panose="05000000000000000000" pitchFamily="2" charset="2"/>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Body copy Segoe UI Regular 14/18. The quick brown fox jumps over the lazy dog. The quick brown fox jumps over the lazy dog. The quick brown fox jumps over the lazy dog.</a:t>
            </a:r>
          </a:p>
        </p:txBody>
      </p:sp>
      <p:cxnSp>
        <p:nvCxnSpPr>
          <p:cNvPr id="22" name="Straight Connector 21">
            <a:extLst>
              <a:ext uri="{FF2B5EF4-FFF2-40B4-BE49-F238E27FC236}">
                <a16:creationId xmlns:a16="http://schemas.microsoft.com/office/drawing/2014/main" id="{71CE9993-705A-488D-910E-290FD0A522F4}"/>
              </a:ext>
              <a:ext uri="{C183D7F6-B498-43B3-948B-1728B52AA6E4}">
                <adec:decorative xmlns:adec="http://schemas.microsoft.com/office/drawing/2017/decorative" val="1"/>
              </a:ext>
            </a:extLst>
          </p:cNvPr>
          <p:cNvCxnSpPr/>
          <p:nvPr/>
        </p:nvCxnSpPr>
        <p:spPr>
          <a:xfrm>
            <a:off x="1389695" y="4458949"/>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9" name="Text Placeholder 4">
            <a:extLst>
              <a:ext uri="{FF2B5EF4-FFF2-40B4-BE49-F238E27FC236}">
                <a16:creationId xmlns:a16="http://schemas.microsoft.com/office/drawing/2014/main" id="{DC5585A5-DAB7-4EFE-A980-497178E03B1A}"/>
              </a:ext>
            </a:extLst>
          </p:cNvPr>
          <p:cNvSpPr>
            <a:spLocks noGrp="1"/>
          </p:cNvSpPr>
          <p:nvPr>
            <p:ph type="body" sz="quarter" idx="19" hasCustomPrompt="1"/>
          </p:nvPr>
        </p:nvSpPr>
        <p:spPr>
          <a:xfrm>
            <a:off x="1389460" y="4591438"/>
            <a:ext cx="10210404" cy="781184"/>
          </a:xfrm>
          <a:prstGeom prst="rect">
            <a:avLst/>
          </a:prstGeom>
        </p:spPr>
        <p:txBody>
          <a:bodyPr wrap="square" lIns="0" tIns="0" rIns="0" bIns="0" anchor="ctr">
            <a:noAutofit/>
          </a:bodyPr>
          <a:lstStyle>
            <a:lvl1pPr marL="0" marR="0" indent="0" algn="l" defTabSz="914367" rtl="0" eaLnBrk="1" fontAlgn="auto" latinLnBrk="0" hangingPunct="1">
              <a:lnSpc>
                <a:spcPts val="1765"/>
              </a:lnSpc>
              <a:spcBef>
                <a:spcPts val="882"/>
              </a:spcBef>
              <a:spcAft>
                <a:spcPct val="0"/>
              </a:spcAft>
              <a:buClrTx/>
              <a:buSzPct val="90000"/>
              <a:buFont typeface="Wingdings" panose="05000000000000000000" pitchFamily="2" charset="2"/>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Body copy Segoe UI Regular 14/18. The quick brown fox jumps over the lazy dog. The quick brown fox jumps over the lazy dog. The quick brown fox jumps over the lazy dog.</a:t>
            </a:r>
          </a:p>
        </p:txBody>
      </p:sp>
      <p:sp>
        <p:nvSpPr>
          <p:cNvPr id="9" name="Title 1">
            <a:extLst>
              <a:ext uri="{FF2B5EF4-FFF2-40B4-BE49-F238E27FC236}">
                <a16:creationId xmlns:a16="http://schemas.microsoft.com/office/drawing/2014/main" id="{75B21E8C-92C0-72B7-D04D-01894741A0D7}"/>
              </a:ext>
            </a:extLst>
          </p:cNvPr>
          <p:cNvSpPr>
            <a:spLocks noGrp="1"/>
          </p:cNvSpPr>
          <p:nvPr>
            <p:ph type="title"/>
          </p:nvPr>
        </p:nvSpPr>
        <p:spPr>
          <a:xfrm>
            <a:off x="588262" y="585216"/>
            <a:ext cx="11011602" cy="492443"/>
          </a:xfrm>
        </p:spPr>
        <p:txBody>
          <a:bodyPr/>
          <a:lstStyle>
            <a:lvl1pPr algn="l" defTabSz="932742" rtl="0" eaLnBrk="1" latinLnBrk="0" hangingPunct="1">
              <a:lnSpc>
                <a:spcPct val="100000"/>
              </a:lnSpc>
              <a:spcBef>
                <a:spcPct val="0"/>
              </a:spcBef>
              <a:buNone/>
              <a:defRPr lang="en-US" sz="3200" b="0" i="0" kern="1200" cap="none" spc="0" baseline="0">
                <a:ln w="3175">
                  <a:noFill/>
                </a:ln>
                <a:solidFill>
                  <a:schemeClr val="tx1"/>
                </a:solidFill>
                <a:effectLst/>
                <a:latin typeface="+mj-lt"/>
                <a:ea typeface="+mn-ea"/>
                <a:cs typeface="Segoe UI Semibold"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814955170"/>
      </p:ext>
    </p:extLst>
  </p:cSld>
  <p:clrMapOvr>
    <a:masterClrMapping/>
  </p:clrMapOvr>
  <p:transition>
    <p:fade/>
  </p:transition>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p:cSld name="Text option_5 rows">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389460" y="1456896"/>
            <a:ext cx="10210404" cy="645624"/>
          </a:xfrm>
          <a:prstGeom prst="rect">
            <a:avLst/>
          </a:prstGeom>
        </p:spPr>
        <p:txBody>
          <a:bodyPr wrap="square" lIns="0" tIns="0" rIns="0" bIns="0" anchor="ctr">
            <a:noAutofit/>
          </a:bodyPr>
          <a:lstStyle>
            <a:lvl1pPr marL="0" indent="0">
              <a:lnSpc>
                <a:spcPts val="1765"/>
              </a:lnSpc>
              <a:spcBef>
                <a:spcPts val="882"/>
              </a:spcBef>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The quick brown fox jumps over the lazy dog. The quick brown fox jumps over the lazy dog. The quick brown fox jumps over the lazy dog.</a:t>
            </a:r>
          </a:p>
        </p:txBody>
      </p:sp>
      <p:cxnSp>
        <p:nvCxnSpPr>
          <p:cNvPr id="15" name="Straight Connector 14">
            <a:extLst>
              <a:ext uri="{FF2B5EF4-FFF2-40B4-BE49-F238E27FC236}">
                <a16:creationId xmlns:a16="http://schemas.microsoft.com/office/drawing/2014/main" id="{F4A35CC4-D06B-40B4-91B1-CDA133426FEF}"/>
              </a:ext>
              <a:ext uri="{C183D7F6-B498-43B3-948B-1728B52AA6E4}">
                <adec:decorative xmlns:adec="http://schemas.microsoft.com/office/drawing/2017/decorative" val="1"/>
              </a:ext>
            </a:extLst>
          </p:cNvPr>
          <p:cNvCxnSpPr/>
          <p:nvPr/>
        </p:nvCxnSpPr>
        <p:spPr>
          <a:xfrm>
            <a:off x="1389695" y="2205973"/>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389460" y="2309426"/>
            <a:ext cx="10210404" cy="648900"/>
          </a:xfrm>
          <a:prstGeom prst="rect">
            <a:avLst/>
          </a:prstGeom>
        </p:spPr>
        <p:txBody>
          <a:bodyPr wrap="square" lIns="0" tIns="0" rIns="0" bIns="0" anchor="ctr">
            <a:noAutofit/>
          </a:bodyPr>
          <a:lstStyle>
            <a:lvl1pPr marL="0" indent="0">
              <a:lnSpc>
                <a:spcPts val="1765"/>
              </a:lnSpc>
              <a:spcBef>
                <a:spcPts val="882"/>
              </a:spcBef>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The quick brown fox jumps over the lazy dog. The quick brown fox jumps over the lazy dog. The quick brown fox jumps over the lazy dog.</a:t>
            </a:r>
          </a:p>
        </p:txBody>
      </p:sp>
      <p:cxnSp>
        <p:nvCxnSpPr>
          <p:cNvPr id="17" name="Straight Connector 16">
            <a:extLst>
              <a:ext uri="{FF2B5EF4-FFF2-40B4-BE49-F238E27FC236}">
                <a16:creationId xmlns:a16="http://schemas.microsoft.com/office/drawing/2014/main" id="{569B8E47-3705-4496-95DB-2F04B39526B5}"/>
              </a:ext>
              <a:ext uri="{C183D7F6-B498-43B3-948B-1728B52AA6E4}">
                <adec:decorative xmlns:adec="http://schemas.microsoft.com/office/drawing/2017/decorative" val="1"/>
              </a:ext>
            </a:extLst>
          </p:cNvPr>
          <p:cNvCxnSpPr/>
          <p:nvPr/>
        </p:nvCxnSpPr>
        <p:spPr>
          <a:xfrm>
            <a:off x="1389695" y="3061779"/>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389460" y="3165232"/>
            <a:ext cx="10210404" cy="648900"/>
          </a:xfrm>
          <a:prstGeom prst="rect">
            <a:avLst/>
          </a:prstGeom>
        </p:spPr>
        <p:txBody>
          <a:bodyPr wrap="square" lIns="0" tIns="0" rIns="0" bIns="0" anchor="ctr">
            <a:noAutofit/>
          </a:bodyPr>
          <a:lstStyle>
            <a:lvl1pPr marL="0" marR="0" indent="0" algn="l" defTabSz="914367" rtl="0" eaLnBrk="1" fontAlgn="auto" latinLnBrk="0" hangingPunct="1">
              <a:lnSpc>
                <a:spcPts val="1765"/>
              </a:lnSpc>
              <a:spcBef>
                <a:spcPts val="882"/>
              </a:spcBef>
              <a:spcAft>
                <a:spcPct val="0"/>
              </a:spcAft>
              <a:buClrTx/>
              <a:buSzPct val="90000"/>
              <a:buFont typeface="Wingdings" panose="05000000000000000000" pitchFamily="2" charset="2"/>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The quick brown fox jumps over the lazy dog. The quick brown fox jumps over the lazy dog. The quick brown fox jumps over the lazy dog.</a:t>
            </a:r>
          </a:p>
        </p:txBody>
      </p:sp>
      <p:cxnSp>
        <p:nvCxnSpPr>
          <p:cNvPr id="19" name="Straight Connector 18">
            <a:extLst>
              <a:ext uri="{FF2B5EF4-FFF2-40B4-BE49-F238E27FC236}">
                <a16:creationId xmlns:a16="http://schemas.microsoft.com/office/drawing/2014/main" id="{971F4189-FC32-45CA-8DDD-889412FB1B93}"/>
              </a:ext>
              <a:ext uri="{C183D7F6-B498-43B3-948B-1728B52AA6E4}">
                <adec:decorative xmlns:adec="http://schemas.microsoft.com/office/drawing/2017/decorative" val="1"/>
              </a:ext>
            </a:extLst>
          </p:cNvPr>
          <p:cNvCxnSpPr/>
          <p:nvPr/>
        </p:nvCxnSpPr>
        <p:spPr>
          <a:xfrm>
            <a:off x="1389695" y="3917585"/>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389460" y="4021038"/>
            <a:ext cx="10210404" cy="648900"/>
          </a:xfrm>
          <a:prstGeom prst="rect">
            <a:avLst/>
          </a:prstGeom>
        </p:spPr>
        <p:txBody>
          <a:bodyPr wrap="square" lIns="0" tIns="0" rIns="0" bIns="0" anchor="ctr">
            <a:noAutofit/>
          </a:bodyPr>
          <a:lstStyle>
            <a:lvl1pPr marL="0" marR="0" indent="0" algn="l" defTabSz="914367" rtl="0" eaLnBrk="1" fontAlgn="auto" latinLnBrk="0" hangingPunct="1">
              <a:lnSpc>
                <a:spcPts val="1765"/>
              </a:lnSpc>
              <a:spcBef>
                <a:spcPts val="882"/>
              </a:spcBef>
              <a:spcAft>
                <a:spcPct val="0"/>
              </a:spcAft>
              <a:buClrTx/>
              <a:buSzPct val="90000"/>
              <a:buFont typeface="Wingdings" panose="05000000000000000000" pitchFamily="2" charset="2"/>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The quick brown fox jumps over the lazy dog. The quick brown fox jumps over the lazy dog. The quick brown fox jumps over the lazy dog.</a:t>
            </a:r>
          </a:p>
        </p:txBody>
      </p:sp>
      <p:cxnSp>
        <p:nvCxnSpPr>
          <p:cNvPr id="11" name="Straight Connector 10">
            <a:extLst>
              <a:ext uri="{FF2B5EF4-FFF2-40B4-BE49-F238E27FC236}">
                <a16:creationId xmlns:a16="http://schemas.microsoft.com/office/drawing/2014/main" id="{C5EE9FF8-98D9-46AE-9E3D-2F72E00C7752}"/>
              </a:ext>
              <a:ext uri="{C183D7F6-B498-43B3-948B-1728B52AA6E4}">
                <adec:decorative xmlns:adec="http://schemas.microsoft.com/office/drawing/2017/decorative" val="1"/>
              </a:ext>
            </a:extLst>
          </p:cNvPr>
          <p:cNvCxnSpPr/>
          <p:nvPr/>
        </p:nvCxnSpPr>
        <p:spPr>
          <a:xfrm>
            <a:off x="1389695" y="4773391"/>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389460" y="4876845"/>
            <a:ext cx="10210404" cy="648900"/>
          </a:xfrm>
          <a:prstGeom prst="rect">
            <a:avLst/>
          </a:prstGeom>
        </p:spPr>
        <p:txBody>
          <a:bodyPr wrap="square" lIns="0" tIns="0" rIns="0" bIns="0" anchor="ctr">
            <a:noAutofit/>
          </a:bodyPr>
          <a:lstStyle>
            <a:lvl1pPr marL="0" marR="0" indent="0" algn="l" defTabSz="914367" rtl="0" eaLnBrk="1" fontAlgn="auto" latinLnBrk="0" hangingPunct="1">
              <a:lnSpc>
                <a:spcPts val="1765"/>
              </a:lnSpc>
              <a:spcBef>
                <a:spcPts val="882"/>
              </a:spcBef>
              <a:spcAft>
                <a:spcPct val="0"/>
              </a:spcAft>
              <a:buClrTx/>
              <a:buSzPct val="90000"/>
              <a:buFont typeface="Wingdings" panose="05000000000000000000" pitchFamily="2" charset="2"/>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The quick brown fox jumps over the lazy dog. The quick brown fox jumps over the lazy dog. The quick brown fox jumps over the lazy dog.</a:t>
            </a:r>
          </a:p>
        </p:txBody>
      </p:sp>
      <p:sp>
        <p:nvSpPr>
          <p:cNvPr id="4" name="Title 1">
            <a:extLst>
              <a:ext uri="{FF2B5EF4-FFF2-40B4-BE49-F238E27FC236}">
                <a16:creationId xmlns:a16="http://schemas.microsoft.com/office/drawing/2014/main" id="{8F826457-AD96-78F4-E9DC-B4CC7DCCED84}"/>
              </a:ext>
            </a:extLst>
          </p:cNvPr>
          <p:cNvSpPr>
            <a:spLocks noGrp="1"/>
          </p:cNvSpPr>
          <p:nvPr>
            <p:ph type="title"/>
          </p:nvPr>
        </p:nvSpPr>
        <p:spPr>
          <a:xfrm>
            <a:off x="588262" y="585216"/>
            <a:ext cx="8193024" cy="492443"/>
          </a:xfrm>
        </p:spPr>
        <p:txBody>
          <a:bodyPr/>
          <a:lstStyle>
            <a:lvl1pPr algn="l" defTabSz="932742" rtl="0" eaLnBrk="1" latinLnBrk="0" hangingPunct="1">
              <a:lnSpc>
                <a:spcPct val="100000"/>
              </a:lnSpc>
              <a:spcBef>
                <a:spcPct val="0"/>
              </a:spcBef>
              <a:buNone/>
              <a:defRPr lang="en-US" sz="3200" b="0" i="0" kern="1200" cap="none" spc="0" baseline="0">
                <a:ln w="3175">
                  <a:noFill/>
                </a:ln>
                <a:solidFill>
                  <a:schemeClr val="tx1"/>
                </a:solidFill>
                <a:effectLst/>
                <a:latin typeface="+mj-lt"/>
                <a:ea typeface="+mn-ea"/>
                <a:cs typeface="Segoe UI Semibold"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587865690"/>
      </p:ext>
    </p:extLst>
  </p:cSld>
  <p:clrMapOvr>
    <a:masterClrMapping/>
  </p:clrMapOvr>
  <p:transition>
    <p:fade/>
  </p:transition>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p:cSld name="Closing slide_with Logo">
    <p:bg>
      <p:bgPr>
        <a:solidFill>
          <a:srgbClr val="E8E6DF"/>
        </a:solidFill>
        <a:effectLst/>
      </p:bgPr>
    </p:bg>
    <p:spTree>
      <p:nvGrpSpPr>
        <p:cNvPr id="1" name=""/>
        <p:cNvGrpSpPr/>
        <p:nvPr/>
      </p:nvGrpSpPr>
      <p:grpSpPr>
        <a:xfrm>
          <a:off x="0" y="0"/>
          <a:ext cx="0" cy="0"/>
          <a:chOff x="0" y="0"/>
          <a:chExt cx="0" cy="0"/>
        </a:xfrm>
      </p:grpSpPr>
      <p:pic>
        <p:nvPicPr>
          <p:cNvPr id="2" name="MS logo gray - EMF">
            <a:extLst>
              <a:ext uri="{FF2B5EF4-FFF2-40B4-BE49-F238E27FC236}">
                <a16:creationId xmlns:a16="http://schemas.microsoft.com/office/drawing/2014/main" id="{34855668-1A0A-E5EE-1D0F-97B30351BA0B}"/>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3" name="Title 1">
            <a:extLst>
              <a:ext uri="{FF2B5EF4-FFF2-40B4-BE49-F238E27FC236}">
                <a16:creationId xmlns:a16="http://schemas.microsoft.com/office/drawing/2014/main" id="{5072CE3E-C99E-C188-A13F-A0815FF096D2}"/>
              </a:ext>
            </a:extLst>
          </p:cNvPr>
          <p:cNvSpPr>
            <a:spLocks noGrp="1"/>
          </p:cNvSpPr>
          <p:nvPr>
            <p:ph type="title" hasCustomPrompt="1"/>
          </p:nvPr>
        </p:nvSpPr>
        <p:spPr>
          <a:xfrm>
            <a:off x="588262" y="-612577"/>
            <a:ext cx="8193024" cy="307777"/>
          </a:xfrm>
        </p:spPr>
        <p:txBody>
          <a:bodyPr/>
          <a:lstStyle>
            <a:lvl1pPr>
              <a:defRPr sz="2000" b="0" i="0">
                <a:solidFill>
                  <a:srgbClr val="001F2D"/>
                </a:solidFill>
                <a:latin typeface="+mj-lt"/>
                <a:cs typeface="Segoe UI Semibold" panose="020B0502040204020203" pitchFamily="34" charset="0"/>
              </a:defRPr>
            </a:lvl1pPr>
          </a:lstStyle>
          <a:p>
            <a:r>
              <a:rPr lang="en-US"/>
              <a:t>Final slide with logo</a:t>
            </a:r>
          </a:p>
        </p:txBody>
      </p:sp>
      <p:pic>
        <p:nvPicPr>
          <p:cNvPr id="4" name="MS logo gray - EMF">
            <a:extLst>
              <a:ext uri="{FF2B5EF4-FFF2-40B4-BE49-F238E27FC236}">
                <a16:creationId xmlns:a16="http://schemas.microsoft.com/office/drawing/2014/main" id="{E4456156-99C7-6E80-2A3B-0EEE5F7E5793}"/>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66319161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p:cSld name="2_Closing slide_with Logo">
    <p:bg>
      <p:bgPr>
        <a:solidFill>
          <a:srgbClr val="E8E6DF"/>
        </a:solidFill>
        <a:effectLst/>
      </p:bgPr>
    </p:bg>
    <p:spTree>
      <p:nvGrpSpPr>
        <p:cNvPr id="1" name=""/>
        <p:cNvGrpSpPr/>
        <p:nvPr/>
      </p:nvGrpSpPr>
      <p:grpSpPr>
        <a:xfrm>
          <a:off x="0" y="0"/>
          <a:ext cx="0" cy="0"/>
          <a:chOff x="0" y="0"/>
          <a:chExt cx="0" cy="0"/>
        </a:xfrm>
      </p:grpSpPr>
      <p:pic>
        <p:nvPicPr>
          <p:cNvPr id="2" name="MS logo gray - EMF">
            <a:extLst>
              <a:ext uri="{FF2B5EF4-FFF2-40B4-BE49-F238E27FC236}">
                <a16:creationId xmlns:a16="http://schemas.microsoft.com/office/drawing/2014/main" id="{34855668-1A0A-E5EE-1D0F-97B30351BA0B}"/>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3" name="Title 1">
            <a:extLst>
              <a:ext uri="{FF2B5EF4-FFF2-40B4-BE49-F238E27FC236}">
                <a16:creationId xmlns:a16="http://schemas.microsoft.com/office/drawing/2014/main" id="{5072CE3E-C99E-C188-A13F-A0815FF096D2}"/>
              </a:ext>
            </a:extLst>
          </p:cNvPr>
          <p:cNvSpPr>
            <a:spLocks noGrp="1"/>
          </p:cNvSpPr>
          <p:nvPr>
            <p:ph type="title" hasCustomPrompt="1"/>
          </p:nvPr>
        </p:nvSpPr>
        <p:spPr>
          <a:xfrm>
            <a:off x="588262" y="-616043"/>
            <a:ext cx="8193024" cy="307777"/>
          </a:xfrm>
        </p:spPr>
        <p:txBody>
          <a:bodyPr/>
          <a:lstStyle>
            <a:lvl1pPr>
              <a:defRPr sz="2000" b="0" i="0">
                <a:solidFill>
                  <a:srgbClr val="001F2D"/>
                </a:solidFill>
                <a:latin typeface="+mj-lt"/>
                <a:cs typeface="Segoe UI Semibold" panose="020B0502040204020203" pitchFamily="34" charset="0"/>
              </a:defRPr>
            </a:lvl1pPr>
          </a:lstStyle>
          <a:p>
            <a:r>
              <a:rPr lang="en-US"/>
              <a:t>Final slide with logo</a:t>
            </a:r>
          </a:p>
        </p:txBody>
      </p:sp>
      <p:sp>
        <p:nvSpPr>
          <p:cNvPr id="6" name="Text Placeholder 4">
            <a:extLst>
              <a:ext uri="{FF2B5EF4-FFF2-40B4-BE49-F238E27FC236}">
                <a16:creationId xmlns:a16="http://schemas.microsoft.com/office/drawing/2014/main" id="{BD9E8228-6949-BCF9-F825-22D65A43DBCD}"/>
              </a:ext>
            </a:extLst>
          </p:cNvPr>
          <p:cNvSpPr>
            <a:spLocks noGrp="1"/>
          </p:cNvSpPr>
          <p:nvPr>
            <p:ph type="body" sz="quarter" idx="12" hasCustomPrompt="1"/>
          </p:nvPr>
        </p:nvSpPr>
        <p:spPr>
          <a:xfrm>
            <a:off x="585216" y="2080227"/>
            <a:ext cx="3361943" cy="553998"/>
          </a:xfrm>
          <a:noFill/>
        </p:spPr>
        <p:txBody>
          <a:bodyPr wrap="square" lIns="0" tIns="0" rIns="0" bIns="0">
            <a:spAutoFit/>
          </a:bodyPr>
          <a:lstStyle>
            <a:lvl1pPr marL="0" indent="0" algn="l" defTabSz="457200" rtl="0" eaLnBrk="1" latinLnBrk="0" hangingPunct="1">
              <a:lnSpc>
                <a:spcPct val="100000"/>
              </a:lnSpc>
              <a:spcBef>
                <a:spcPct val="0"/>
              </a:spcBef>
              <a:spcAft>
                <a:spcPct val="0"/>
              </a:spcAft>
              <a:buFont typeface="Arial" panose="020B0604020202020204" pitchFamily="34" charset="0"/>
              <a:buNone/>
              <a:defRPr lang="en-US" sz="3600" b="0" kern="1200" cap="none" spc="-50" baseline="0">
                <a:ln w="3175">
                  <a:noFill/>
                </a:ln>
                <a:solidFill>
                  <a:schemeClr val="accent3"/>
                </a:solidFill>
                <a:effectLst/>
                <a:latin typeface="+mj-lt"/>
                <a:ea typeface="+mn-ea"/>
                <a:cs typeface="Segoe UI" pitchFamily="34" charset="0"/>
              </a:defRPr>
            </a:lvl1pPr>
          </a:lstStyle>
          <a:p>
            <a:pPr lvl="0"/>
            <a:r>
              <a:rPr lang="en-US"/>
              <a:t>Thank you.</a:t>
            </a:r>
          </a:p>
        </p:txBody>
      </p:sp>
      <p:sp>
        <p:nvSpPr>
          <p:cNvPr id="9" name="Text Placeholder 8">
            <a:extLst>
              <a:ext uri="{FF2B5EF4-FFF2-40B4-BE49-F238E27FC236}">
                <a16:creationId xmlns:a16="http://schemas.microsoft.com/office/drawing/2014/main" id="{FCDD9B65-7B9C-E803-654B-692D90202D54}"/>
              </a:ext>
            </a:extLst>
          </p:cNvPr>
          <p:cNvSpPr>
            <a:spLocks noGrp="1"/>
          </p:cNvSpPr>
          <p:nvPr>
            <p:ph type="body" sz="quarter" idx="13"/>
          </p:nvPr>
        </p:nvSpPr>
        <p:spPr>
          <a:xfrm>
            <a:off x="4485640" y="2276475"/>
            <a:ext cx="7114222" cy="1689099"/>
          </a:xfrm>
        </p:spPr>
        <p:txBody>
          <a:bodyPr/>
          <a:lstStyle>
            <a:lvl1pPr marL="0" indent="0" algn="l" defTabSz="457200" rtl="0" eaLnBrk="1" latinLnBrk="0" hangingPunct="1">
              <a:lnSpc>
                <a:spcPct val="100000"/>
              </a:lnSpc>
              <a:spcBef>
                <a:spcPct val="0"/>
              </a:spcBef>
              <a:buNone/>
              <a:defRPr lang="en-US" sz="2000" b="0" kern="1200" cap="none" spc="-50" baseline="0" smtClean="0">
                <a:ln w="3175">
                  <a:noFill/>
                </a:ln>
                <a:solidFill>
                  <a:schemeClr val="tx1"/>
                </a:solidFill>
                <a:effectLst/>
                <a:latin typeface="+mn-lt"/>
                <a:ea typeface="+mn-ea"/>
                <a:cs typeface="Segoe UI" pitchFamily="34" charset="0"/>
              </a:defRPr>
            </a:lvl1pPr>
            <a:lvl2pPr marL="155448" indent="0">
              <a:buNone/>
              <a:defRPr lang="en-US" sz="2000" b="0" kern="1200" cap="none" spc="-50" baseline="0" smtClean="0">
                <a:ln w="3175">
                  <a:noFill/>
                </a:ln>
                <a:solidFill>
                  <a:schemeClr val="bg1"/>
                </a:solidFill>
                <a:effectLst/>
                <a:latin typeface="+mn-lt"/>
                <a:ea typeface="+mn-ea"/>
                <a:cs typeface="Segoe UI" pitchFamily="34" charset="0"/>
              </a:defRPr>
            </a:lvl2pPr>
            <a:lvl3pPr marL="265176" indent="0">
              <a:buNone/>
              <a:defRPr/>
            </a:lvl3pPr>
            <a:lvl4pPr marL="661988" indent="0">
              <a:buNone/>
              <a:defRPr/>
            </a:lvl4pPr>
            <a:lvl5pPr marL="855663" indent="0">
              <a:buNone/>
              <a:defRPr/>
            </a:lvl5pPr>
          </a:lstStyle>
          <a:p>
            <a:pPr lvl="0"/>
            <a:r>
              <a:rPr lang="en-US"/>
              <a:t>Click to edit Master text styles</a:t>
            </a:r>
          </a:p>
        </p:txBody>
      </p:sp>
    </p:spTree>
    <p:extLst>
      <p:ext uri="{BB962C8B-B14F-4D97-AF65-F5344CB8AC3E}">
        <p14:creationId xmlns:p14="http://schemas.microsoft.com/office/powerpoint/2010/main" val="275837007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592">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slide">
    <p:bg>
      <p:bgPr>
        <a:solidFill>
          <a:srgbClr val="E8E6DF"/>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BD1096F-1307-5006-527D-D3AF4C75C5EF}"/>
              </a:ext>
              <a:ext uri="{C183D7F6-B498-43B3-948B-1728B52AA6E4}">
                <adec:decorative xmlns:adec="http://schemas.microsoft.com/office/drawing/2017/decorative" val="1"/>
              </a:ext>
            </a:extLst>
          </p:cNvPr>
          <p:cNvPicPr>
            <a:picLocks noChangeAspect="1"/>
          </p:cNvPicPr>
          <p:nvPr userDrawn="1"/>
        </p:nvPicPr>
        <p:blipFill>
          <a:blip r:embed="rId2"/>
          <a:srcRect r="19824"/>
          <a:stretch>
            <a:fillRect/>
          </a:stretch>
        </p:blipFill>
        <p:spPr>
          <a:xfrm>
            <a:off x="2417010" y="0"/>
            <a:ext cx="9774990" cy="6858000"/>
          </a:xfrm>
          <a:prstGeom prst="rect">
            <a:avLst/>
          </a:prstGeom>
        </p:spPr>
      </p:pic>
      <p:sp>
        <p:nvSpPr>
          <p:cNvPr id="3" name="Title 1">
            <a:extLst>
              <a:ext uri="{FF2B5EF4-FFF2-40B4-BE49-F238E27FC236}">
                <a16:creationId xmlns:a16="http://schemas.microsoft.com/office/drawing/2014/main" id="{12D19AFB-6939-2FBA-48C9-66A2961406A7}"/>
              </a:ext>
            </a:extLst>
          </p:cNvPr>
          <p:cNvSpPr>
            <a:spLocks noGrp="1"/>
          </p:cNvSpPr>
          <p:nvPr>
            <p:ph type="title" hasCustomPrompt="1"/>
          </p:nvPr>
        </p:nvSpPr>
        <p:spPr>
          <a:xfrm>
            <a:off x="569911" y="3384610"/>
            <a:ext cx="6345239" cy="615553"/>
          </a:xfrm>
          <a:noFill/>
        </p:spPr>
        <p:txBody>
          <a:bodyPr wrap="square" lIns="0" tIns="0" rIns="0" bIns="0" anchor="b" anchorCtr="0">
            <a:spAutoFit/>
          </a:bodyPr>
          <a:lstStyle>
            <a:lvl1pPr>
              <a:defRPr sz="4000" b="0" i="0" spc="-50" baseline="0">
                <a:solidFill>
                  <a:schemeClr val="tx1"/>
                </a:solidFill>
                <a:latin typeface="+mn-lt"/>
                <a:cs typeface="Segoe UI" pitchFamily="34" charset="0"/>
              </a:defRPr>
            </a:lvl1pPr>
          </a:lstStyle>
          <a:p>
            <a:r>
              <a:rPr lang="en-US"/>
              <a:t>Section divider title</a:t>
            </a:r>
          </a:p>
        </p:txBody>
      </p:sp>
    </p:spTree>
    <p:extLst>
      <p:ext uri="{BB962C8B-B14F-4D97-AF65-F5344CB8AC3E}">
        <p14:creationId xmlns:p14="http://schemas.microsoft.com/office/powerpoint/2010/main" val="12190604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450">
          <p15:clr>
            <a:srgbClr val="FBAE40"/>
          </p15:clr>
        </p15:guide>
        <p15:guide id="2" orient="horz" pos="2647">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op horizontal photo, subheads, and title">
    <p:spTree>
      <p:nvGrpSpPr>
        <p:cNvPr id="1" name=""/>
        <p:cNvGrpSpPr/>
        <p:nvPr/>
      </p:nvGrpSpPr>
      <p:grpSpPr>
        <a:xfrm>
          <a:off x="0" y="0"/>
          <a:ext cx="0" cy="0"/>
          <a:chOff x="0" y="0"/>
          <a:chExt cx="0" cy="0"/>
        </a:xfrm>
      </p:grpSpPr>
      <p:sp>
        <p:nvSpPr>
          <p:cNvPr id="2" name="Text Placeholder 11">
            <a:extLst>
              <a:ext uri="{FF2B5EF4-FFF2-40B4-BE49-F238E27FC236}">
                <a16:creationId xmlns:a16="http://schemas.microsoft.com/office/drawing/2014/main" id="{6F456F5C-E654-C0BD-30BA-55CC632F074D}"/>
              </a:ext>
            </a:extLst>
          </p:cNvPr>
          <p:cNvSpPr>
            <a:spLocks noGrp="1"/>
          </p:cNvSpPr>
          <p:nvPr>
            <p:ph type="body" sz="quarter" idx="16"/>
          </p:nvPr>
        </p:nvSpPr>
        <p:spPr>
          <a:xfrm>
            <a:off x="584199" y="4956104"/>
            <a:ext cx="5364429" cy="184666"/>
          </a:xfrm>
          <a:prstGeom prst="rect">
            <a:avLst/>
          </a:prstGeom>
        </p:spPr>
        <p:txBody>
          <a:bodyPr anchor="t"/>
          <a:lstStyle>
            <a:lvl1pPr marL="0" indent="0">
              <a:spcBef>
                <a:spcPct val="0"/>
              </a:spcBef>
              <a:buNone/>
              <a:defRPr sz="1200">
                <a:solidFill>
                  <a:schemeClr val="tx1"/>
                </a:solidFill>
                <a:latin typeface="+mj-lt"/>
              </a:defRPr>
            </a:lvl1pPr>
          </a:lstStyle>
          <a:p>
            <a:pPr lvl="0"/>
            <a:r>
              <a:rPr lang="en-US"/>
              <a:t>Click to edit Master text styles</a:t>
            </a:r>
          </a:p>
        </p:txBody>
      </p:sp>
      <p:sp>
        <p:nvSpPr>
          <p:cNvPr id="3" name="Text Placeholder 3">
            <a:extLst>
              <a:ext uri="{FF2B5EF4-FFF2-40B4-BE49-F238E27FC236}">
                <a16:creationId xmlns:a16="http://schemas.microsoft.com/office/drawing/2014/main" id="{AAE74A98-D9A9-7258-AB00-FA281DFC7D2F}"/>
              </a:ext>
            </a:extLst>
          </p:cNvPr>
          <p:cNvSpPr>
            <a:spLocks noGrp="1"/>
          </p:cNvSpPr>
          <p:nvPr>
            <p:ph type="body" sz="quarter" idx="15"/>
          </p:nvPr>
        </p:nvSpPr>
        <p:spPr>
          <a:xfrm>
            <a:off x="586390" y="5357443"/>
            <a:ext cx="5362178"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5" name="Text Placeholder 11">
            <a:extLst>
              <a:ext uri="{FF2B5EF4-FFF2-40B4-BE49-F238E27FC236}">
                <a16:creationId xmlns:a16="http://schemas.microsoft.com/office/drawing/2014/main" id="{6A2D886A-4337-E9FA-7DBB-9D84D80A3A67}"/>
              </a:ext>
            </a:extLst>
          </p:cNvPr>
          <p:cNvSpPr>
            <a:spLocks noGrp="1"/>
          </p:cNvSpPr>
          <p:nvPr>
            <p:ph type="body" sz="quarter" idx="22"/>
          </p:nvPr>
        </p:nvSpPr>
        <p:spPr>
          <a:xfrm>
            <a:off x="6243372" y="4956104"/>
            <a:ext cx="5356490" cy="184666"/>
          </a:xfrm>
          <a:prstGeom prst="rect">
            <a:avLst/>
          </a:prstGeom>
        </p:spPr>
        <p:txBody>
          <a:bodyPr anchor="t"/>
          <a:lstStyle>
            <a:lvl1pPr marL="0" indent="0">
              <a:spcBef>
                <a:spcPct val="0"/>
              </a:spcBef>
              <a:buNone/>
              <a:defRPr sz="1200">
                <a:solidFill>
                  <a:schemeClr val="tx1"/>
                </a:solidFill>
                <a:latin typeface="+mj-lt"/>
              </a:defRPr>
            </a:lvl1pPr>
          </a:lstStyle>
          <a:p>
            <a:pPr lvl="0"/>
            <a:r>
              <a:rPr lang="en-US"/>
              <a:t>Click to edit Master text styles</a:t>
            </a:r>
          </a:p>
        </p:txBody>
      </p:sp>
      <p:sp>
        <p:nvSpPr>
          <p:cNvPr id="6" name="Text Placeholder 3">
            <a:extLst>
              <a:ext uri="{FF2B5EF4-FFF2-40B4-BE49-F238E27FC236}">
                <a16:creationId xmlns:a16="http://schemas.microsoft.com/office/drawing/2014/main" id="{E41A1665-88FA-58ED-F1C0-48840A180ACD}"/>
              </a:ext>
            </a:extLst>
          </p:cNvPr>
          <p:cNvSpPr>
            <a:spLocks noGrp="1"/>
          </p:cNvSpPr>
          <p:nvPr>
            <p:ph type="body" sz="quarter" idx="33"/>
          </p:nvPr>
        </p:nvSpPr>
        <p:spPr>
          <a:xfrm>
            <a:off x="6252435" y="5357442"/>
            <a:ext cx="5357598"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4" name="Title 1">
            <a:extLst>
              <a:ext uri="{FF2B5EF4-FFF2-40B4-BE49-F238E27FC236}">
                <a16:creationId xmlns:a16="http://schemas.microsoft.com/office/drawing/2014/main" id="{A1F55E03-DF85-0E93-780C-71A8898D2AD4}"/>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6624839F-BBCE-45B6-246E-E8C737903DF8}"/>
              </a:ext>
            </a:extLst>
          </p:cNvPr>
          <p:cNvSpPr>
            <a:spLocks noGrp="1"/>
          </p:cNvSpPr>
          <p:nvPr>
            <p:ph type="pic" sz="quarter" idx="21" hasCustomPrompt="1"/>
          </p:nvPr>
        </p:nvSpPr>
        <p:spPr bwMode="ltGray">
          <a:xfrm>
            <a:off x="0" y="1152766"/>
            <a:ext cx="12192000" cy="3444634"/>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Tree>
    <p:extLst>
      <p:ext uri="{BB962C8B-B14F-4D97-AF65-F5344CB8AC3E}">
        <p14:creationId xmlns:p14="http://schemas.microsoft.com/office/powerpoint/2010/main" val="1830937207"/>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op horizontal photo and subhead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39E0A83-7ED9-6F5C-AEC4-5B98F5388F70}"/>
              </a:ext>
            </a:extLst>
          </p:cNvPr>
          <p:cNvSpPr/>
          <p:nvPr userDrawn="1"/>
        </p:nvSpPr>
        <p:spPr bwMode="auto">
          <a:xfrm>
            <a:off x="0" y="0"/>
            <a:ext cx="12192000" cy="4572000"/>
          </a:xfrm>
          <a:prstGeom prst="rect">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Placeholder 11">
            <a:extLst>
              <a:ext uri="{FF2B5EF4-FFF2-40B4-BE49-F238E27FC236}">
                <a16:creationId xmlns:a16="http://schemas.microsoft.com/office/drawing/2014/main" id="{6F456F5C-E654-C0BD-30BA-55CC632F074D}"/>
              </a:ext>
            </a:extLst>
          </p:cNvPr>
          <p:cNvSpPr>
            <a:spLocks noGrp="1"/>
          </p:cNvSpPr>
          <p:nvPr>
            <p:ph type="body" sz="quarter" idx="16"/>
          </p:nvPr>
        </p:nvSpPr>
        <p:spPr>
          <a:xfrm>
            <a:off x="584199" y="4956104"/>
            <a:ext cx="5364429" cy="184666"/>
          </a:xfrm>
          <a:prstGeom prst="rect">
            <a:avLst/>
          </a:prstGeom>
        </p:spPr>
        <p:txBody>
          <a:bodyPr anchor="t"/>
          <a:lstStyle>
            <a:lvl1pPr marL="0" indent="0">
              <a:spcBef>
                <a:spcPct val="0"/>
              </a:spcBef>
              <a:buNone/>
              <a:defRPr sz="1200">
                <a:solidFill>
                  <a:schemeClr val="tx1"/>
                </a:solidFill>
                <a:latin typeface="+mj-lt"/>
              </a:defRPr>
            </a:lvl1pPr>
          </a:lstStyle>
          <a:p>
            <a:pPr lvl="0"/>
            <a:r>
              <a:rPr lang="en-US"/>
              <a:t>Click to edit Master text styles</a:t>
            </a:r>
          </a:p>
        </p:txBody>
      </p:sp>
      <p:sp>
        <p:nvSpPr>
          <p:cNvPr id="3" name="Text Placeholder 3">
            <a:extLst>
              <a:ext uri="{FF2B5EF4-FFF2-40B4-BE49-F238E27FC236}">
                <a16:creationId xmlns:a16="http://schemas.microsoft.com/office/drawing/2014/main" id="{AAE74A98-D9A9-7258-AB00-FA281DFC7D2F}"/>
              </a:ext>
            </a:extLst>
          </p:cNvPr>
          <p:cNvSpPr>
            <a:spLocks noGrp="1"/>
          </p:cNvSpPr>
          <p:nvPr>
            <p:ph type="body" sz="quarter" idx="15"/>
          </p:nvPr>
        </p:nvSpPr>
        <p:spPr>
          <a:xfrm>
            <a:off x="586390" y="5357443"/>
            <a:ext cx="5362178"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5" name="Text Placeholder 11">
            <a:extLst>
              <a:ext uri="{FF2B5EF4-FFF2-40B4-BE49-F238E27FC236}">
                <a16:creationId xmlns:a16="http://schemas.microsoft.com/office/drawing/2014/main" id="{6A2D886A-4337-E9FA-7DBB-9D84D80A3A67}"/>
              </a:ext>
            </a:extLst>
          </p:cNvPr>
          <p:cNvSpPr>
            <a:spLocks noGrp="1"/>
          </p:cNvSpPr>
          <p:nvPr>
            <p:ph type="body" sz="quarter" idx="22"/>
          </p:nvPr>
        </p:nvSpPr>
        <p:spPr>
          <a:xfrm>
            <a:off x="6243372" y="4956104"/>
            <a:ext cx="5356490" cy="184666"/>
          </a:xfrm>
          <a:prstGeom prst="rect">
            <a:avLst/>
          </a:prstGeom>
        </p:spPr>
        <p:txBody>
          <a:bodyPr anchor="t"/>
          <a:lstStyle>
            <a:lvl1pPr marL="0" indent="0">
              <a:spcBef>
                <a:spcPct val="0"/>
              </a:spcBef>
              <a:buNone/>
              <a:defRPr sz="1200">
                <a:solidFill>
                  <a:schemeClr val="tx1"/>
                </a:solidFill>
                <a:latin typeface="+mj-lt"/>
              </a:defRPr>
            </a:lvl1pPr>
          </a:lstStyle>
          <a:p>
            <a:pPr lvl="0"/>
            <a:r>
              <a:rPr lang="en-US"/>
              <a:t>Click to edit Master text styles</a:t>
            </a:r>
          </a:p>
        </p:txBody>
      </p:sp>
      <p:sp>
        <p:nvSpPr>
          <p:cNvPr id="6" name="Text Placeholder 3">
            <a:extLst>
              <a:ext uri="{FF2B5EF4-FFF2-40B4-BE49-F238E27FC236}">
                <a16:creationId xmlns:a16="http://schemas.microsoft.com/office/drawing/2014/main" id="{E41A1665-88FA-58ED-F1C0-48840A180ACD}"/>
              </a:ext>
            </a:extLst>
          </p:cNvPr>
          <p:cNvSpPr>
            <a:spLocks noGrp="1"/>
          </p:cNvSpPr>
          <p:nvPr>
            <p:ph type="body" sz="quarter" idx="33"/>
          </p:nvPr>
        </p:nvSpPr>
        <p:spPr>
          <a:xfrm>
            <a:off x="6252435" y="5357442"/>
            <a:ext cx="5357598"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E7ADEB9F-DC30-5B40-6D59-13194450FB08}"/>
              </a:ext>
            </a:extLst>
          </p:cNvPr>
          <p:cNvSpPr>
            <a:spLocks noGrp="1"/>
          </p:cNvSpPr>
          <p:nvPr>
            <p:ph type="pic" sz="quarter" idx="21" hasCustomPrompt="1"/>
          </p:nvPr>
        </p:nvSpPr>
        <p:spPr bwMode="ltGray">
          <a:xfrm>
            <a:off x="0" y="0"/>
            <a:ext cx="12192000" cy="4572000"/>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Tree>
    <p:extLst>
      <p:ext uri="{BB962C8B-B14F-4D97-AF65-F5344CB8AC3E}">
        <p14:creationId xmlns:p14="http://schemas.microsoft.com/office/powerpoint/2010/main" val="31234826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column_Text_with Imag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1" y="585216"/>
            <a:ext cx="4710689" cy="984885"/>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8" name="Text Placeholder 11">
            <a:extLst>
              <a:ext uri="{FF2B5EF4-FFF2-40B4-BE49-F238E27FC236}">
                <a16:creationId xmlns:a16="http://schemas.microsoft.com/office/drawing/2014/main" id="{4ACB92EB-B163-EB38-0156-C028F872F1C8}"/>
              </a:ext>
            </a:extLst>
          </p:cNvPr>
          <p:cNvSpPr>
            <a:spLocks noGrp="1"/>
          </p:cNvSpPr>
          <p:nvPr>
            <p:ph type="body" sz="quarter" idx="16"/>
          </p:nvPr>
        </p:nvSpPr>
        <p:spPr>
          <a:xfrm>
            <a:off x="584200" y="1594155"/>
            <a:ext cx="4714663"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9" name="Text Placeholder 3">
            <a:extLst>
              <a:ext uri="{FF2B5EF4-FFF2-40B4-BE49-F238E27FC236}">
                <a16:creationId xmlns:a16="http://schemas.microsoft.com/office/drawing/2014/main" id="{20190326-CB8A-9A65-714A-07CD312C349A}"/>
              </a:ext>
            </a:extLst>
          </p:cNvPr>
          <p:cNvSpPr>
            <a:spLocks noGrp="1"/>
          </p:cNvSpPr>
          <p:nvPr>
            <p:ph type="body" sz="quarter" idx="15"/>
          </p:nvPr>
        </p:nvSpPr>
        <p:spPr>
          <a:xfrm>
            <a:off x="586389" y="2085764"/>
            <a:ext cx="4712685"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65176" indent="-128016">
              <a:spcAft>
                <a:spcPct val="0"/>
              </a:spcAft>
              <a:buFont typeface="Arial" panose="020B0604020202020204" pitchFamily="34" charset="0"/>
              <a:buChar char="•"/>
              <a:defRPr>
                <a:solidFill>
                  <a:schemeClr val="tx1"/>
                </a:solidFill>
              </a:defRPr>
            </a:lvl2pPr>
            <a:lvl3pPr marL="384048" indent="-118872">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7E90DBB6-E167-EFBB-7028-79615839561D}"/>
              </a:ext>
            </a:extLst>
          </p:cNvPr>
          <p:cNvSpPr>
            <a:spLocks noGrp="1"/>
          </p:cNvSpPr>
          <p:nvPr>
            <p:ph type="pic" sz="quarter" idx="19" hasCustomPrompt="1"/>
          </p:nvPr>
        </p:nvSpPr>
        <p:spPr bwMode="ltGray">
          <a:xfrm>
            <a:off x="6096000" y="0"/>
            <a:ext cx="6096000" cy="6858000"/>
          </a:xfrm>
          <a:prstGeom prst="rect">
            <a:avLst/>
          </a:prstGeom>
          <a:solidFill>
            <a:srgbClr val="F4F4F7"/>
          </a:solidFill>
        </p:spPr>
        <p:txBody>
          <a:bodyPr lIns="0" tIns="0" rIns="0" bIns="731520" anchor="ctr" anchorCtr="0">
            <a:noAutofit/>
          </a:bodyPr>
          <a:lstStyle>
            <a:lvl1pPr marL="0" indent="0" algn="ctr">
              <a:lnSpc>
                <a:spcPct val="100000"/>
              </a:lnSpc>
              <a:buNone/>
              <a:defRPr sz="12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a:p>
            <a:endParaRPr lang="en-US"/>
          </a:p>
          <a:p>
            <a:endParaRPr lang="en-US"/>
          </a:p>
        </p:txBody>
      </p:sp>
    </p:spTree>
    <p:extLst>
      <p:ext uri="{BB962C8B-B14F-4D97-AF65-F5344CB8AC3E}">
        <p14:creationId xmlns:p14="http://schemas.microsoft.com/office/powerpoint/2010/main" val="42367451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6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68">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column_Text_with Imag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7248356" cy="492443"/>
          </a:xfrm>
        </p:spPr>
        <p:txBody>
          <a:bodyPr/>
          <a:lstStyle>
            <a:lvl1pPr>
              <a:defRPr sz="3200" b="0" i="0">
                <a:solidFill>
                  <a:srgbClr val="001F2D"/>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1594155"/>
            <a:ext cx="3479071"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CF3D4312-BF2B-32E8-5504-BD03D020A7F6}"/>
              </a:ext>
            </a:extLst>
          </p:cNvPr>
          <p:cNvSpPr>
            <a:spLocks noGrp="1"/>
          </p:cNvSpPr>
          <p:nvPr>
            <p:ph type="body" sz="quarter" idx="15"/>
          </p:nvPr>
        </p:nvSpPr>
        <p:spPr>
          <a:xfrm>
            <a:off x="586390" y="2085764"/>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1594155"/>
            <a:ext cx="3479071"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14" name="Text Placeholder 3">
            <a:extLst>
              <a:ext uri="{FF2B5EF4-FFF2-40B4-BE49-F238E27FC236}">
                <a16:creationId xmlns:a16="http://schemas.microsoft.com/office/drawing/2014/main" id="{C8ADB951-618D-18AA-AF3F-A625B8916844}"/>
              </a:ext>
            </a:extLst>
          </p:cNvPr>
          <p:cNvSpPr>
            <a:spLocks noGrp="1"/>
          </p:cNvSpPr>
          <p:nvPr>
            <p:ph type="body" sz="quarter" idx="23"/>
          </p:nvPr>
        </p:nvSpPr>
        <p:spPr>
          <a:xfrm>
            <a:off x="4359737" y="2085764"/>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59B1DE51-5CDE-B96B-62FD-3A69CF692881}"/>
              </a:ext>
            </a:extLst>
          </p:cNvPr>
          <p:cNvSpPr>
            <a:spLocks noGrp="1"/>
          </p:cNvSpPr>
          <p:nvPr>
            <p:ph type="pic" sz="quarter" idx="19" hasCustomPrompt="1"/>
          </p:nvPr>
        </p:nvSpPr>
        <p:spPr bwMode="ltGray">
          <a:xfrm>
            <a:off x="8128000" y="0"/>
            <a:ext cx="4064000" cy="6858000"/>
          </a:xfrm>
          <a:prstGeom prst="rect">
            <a:avLst/>
          </a:prstGeom>
          <a:solidFill>
            <a:srgbClr val="F4F4F7"/>
          </a:solidFill>
        </p:spPr>
        <p:txBody>
          <a:bodyPr lIns="0" tIns="0" rIns="0" bIns="731520" anchor="ctr" anchorCtr="0">
            <a:noAutofit/>
          </a:bodyPr>
          <a:lstStyle>
            <a:lvl1pPr marL="0" indent="0" algn="ctr">
              <a:lnSpc>
                <a:spcPct val="100000"/>
              </a:lnSpc>
              <a:buNone/>
              <a:defRPr sz="12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a:p>
            <a:endParaRPr lang="en-US"/>
          </a:p>
          <a:p>
            <a:endParaRPr lang="en-US"/>
          </a:p>
        </p:txBody>
      </p:sp>
    </p:spTree>
    <p:extLst>
      <p:ext uri="{BB962C8B-B14F-4D97-AF65-F5344CB8AC3E}">
        <p14:creationId xmlns:p14="http://schemas.microsoft.com/office/powerpoint/2010/main" val="355924063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wo photos_with Caption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716CBF8D-4C8A-D667-58CE-C8A22C93DED8}"/>
              </a:ext>
            </a:extLst>
          </p:cNvPr>
          <p:cNvSpPr>
            <a:spLocks noGrp="1"/>
          </p:cNvSpPr>
          <p:nvPr>
            <p:ph type="pic" sz="quarter" idx="19" hasCustomPrompt="1"/>
          </p:nvPr>
        </p:nvSpPr>
        <p:spPr bwMode="ltGray">
          <a:xfrm>
            <a:off x="584200" y="1591310"/>
            <a:ext cx="5365752" cy="2687003"/>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18" name="Text Placeholder 11">
            <a:extLst>
              <a:ext uri="{FF2B5EF4-FFF2-40B4-BE49-F238E27FC236}">
                <a16:creationId xmlns:a16="http://schemas.microsoft.com/office/drawing/2014/main" id="{FF2BCABA-7928-0037-D0EF-38F1FAAC5362}"/>
              </a:ext>
            </a:extLst>
          </p:cNvPr>
          <p:cNvSpPr>
            <a:spLocks noGrp="1"/>
          </p:cNvSpPr>
          <p:nvPr>
            <p:ph type="body" sz="quarter" idx="16"/>
          </p:nvPr>
        </p:nvSpPr>
        <p:spPr>
          <a:xfrm>
            <a:off x="584199" y="4575104"/>
            <a:ext cx="5364429"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19" name="Text Placeholder 3">
            <a:extLst>
              <a:ext uri="{FF2B5EF4-FFF2-40B4-BE49-F238E27FC236}">
                <a16:creationId xmlns:a16="http://schemas.microsoft.com/office/drawing/2014/main" id="{1056B6E8-083F-87EA-AD66-DF2D022A2515}"/>
              </a:ext>
            </a:extLst>
          </p:cNvPr>
          <p:cNvSpPr>
            <a:spLocks noGrp="1"/>
          </p:cNvSpPr>
          <p:nvPr>
            <p:ph type="body" sz="quarter" idx="15"/>
          </p:nvPr>
        </p:nvSpPr>
        <p:spPr>
          <a:xfrm>
            <a:off x="586390" y="4976443"/>
            <a:ext cx="5362178" cy="215444"/>
          </a:xfrm>
          <a:prstGeom prst="rect">
            <a:avLst/>
          </a:prstGeom>
        </p:spPr>
        <p:txBody>
          <a:bodyPr wrap="square">
            <a:spAutoFit/>
          </a:bodyPr>
          <a:lstStyle>
            <a:lvl1pPr marL="0" indent="0">
              <a:buFont typeface="Arial" panose="020B0604020202020204" pitchFamily="34" charset="0"/>
              <a:buNone/>
              <a:defRPr sz="14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A07B0D1-31C1-C209-CE85-DD1D42B62A74}"/>
              </a:ext>
            </a:extLst>
          </p:cNvPr>
          <p:cNvSpPr>
            <a:spLocks noGrp="1"/>
          </p:cNvSpPr>
          <p:nvPr>
            <p:ph type="pic" sz="quarter" idx="20" hasCustomPrompt="1"/>
          </p:nvPr>
        </p:nvSpPr>
        <p:spPr bwMode="ltGray">
          <a:xfrm>
            <a:off x="6242049" y="1591310"/>
            <a:ext cx="5357813" cy="2687003"/>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20" name="Text Placeholder 11">
            <a:extLst>
              <a:ext uri="{FF2B5EF4-FFF2-40B4-BE49-F238E27FC236}">
                <a16:creationId xmlns:a16="http://schemas.microsoft.com/office/drawing/2014/main" id="{B0CE4749-2B49-FDC6-1E4B-4745903086DB}"/>
              </a:ext>
            </a:extLst>
          </p:cNvPr>
          <p:cNvSpPr>
            <a:spLocks noGrp="1"/>
          </p:cNvSpPr>
          <p:nvPr>
            <p:ph type="body" sz="quarter" idx="22"/>
          </p:nvPr>
        </p:nvSpPr>
        <p:spPr>
          <a:xfrm>
            <a:off x="6243372" y="4575104"/>
            <a:ext cx="5356490"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23" name="Text Placeholder 3">
            <a:extLst>
              <a:ext uri="{FF2B5EF4-FFF2-40B4-BE49-F238E27FC236}">
                <a16:creationId xmlns:a16="http://schemas.microsoft.com/office/drawing/2014/main" id="{FEC9D9DE-CE99-5608-0152-4E27F1BE0034}"/>
              </a:ext>
            </a:extLst>
          </p:cNvPr>
          <p:cNvSpPr>
            <a:spLocks noGrp="1"/>
          </p:cNvSpPr>
          <p:nvPr>
            <p:ph type="body" sz="quarter" idx="33"/>
          </p:nvPr>
        </p:nvSpPr>
        <p:spPr>
          <a:xfrm>
            <a:off x="6252435" y="4976442"/>
            <a:ext cx="5357598" cy="215444"/>
          </a:xfrm>
          <a:prstGeom prst="rect">
            <a:avLst/>
          </a:prstGeom>
        </p:spPr>
        <p:txBody>
          <a:bodyPr wrap="square">
            <a:spAutoFit/>
          </a:bodyPr>
          <a:lstStyle>
            <a:lvl1pPr marL="0" indent="0">
              <a:buFont typeface="Arial" panose="020B0604020202020204" pitchFamily="34" charset="0"/>
              <a:buNone/>
              <a:defRPr sz="14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Tree>
    <p:extLst>
      <p:ext uri="{BB962C8B-B14F-4D97-AF65-F5344CB8AC3E}">
        <p14:creationId xmlns:p14="http://schemas.microsoft.com/office/powerpoint/2010/main" val="305325479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p15:clr>
            <a:srgbClr val="954F72"/>
          </p15:clr>
        </p15:guide>
        <p15:guide id="6" pos="1372">
          <p15:clr>
            <a:srgbClr val="954F72"/>
          </p15:clr>
        </p15:guide>
        <p15:guide id="7" pos="1560">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20">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hree photos_with Caption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716CBF8D-4C8A-D667-58CE-C8A22C93DED8}"/>
              </a:ext>
            </a:extLst>
          </p:cNvPr>
          <p:cNvSpPr>
            <a:spLocks noGrp="1"/>
          </p:cNvSpPr>
          <p:nvPr>
            <p:ph type="pic" sz="quarter" idx="19" hasCustomPrompt="1"/>
          </p:nvPr>
        </p:nvSpPr>
        <p:spPr bwMode="ltGray">
          <a:xfrm>
            <a:off x="584200" y="1591310"/>
            <a:ext cx="3481388" cy="2687003"/>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18" name="Text Placeholder 11">
            <a:extLst>
              <a:ext uri="{FF2B5EF4-FFF2-40B4-BE49-F238E27FC236}">
                <a16:creationId xmlns:a16="http://schemas.microsoft.com/office/drawing/2014/main" id="{FF2BCABA-7928-0037-D0EF-38F1FAAC5362}"/>
              </a:ext>
            </a:extLst>
          </p:cNvPr>
          <p:cNvSpPr>
            <a:spLocks noGrp="1"/>
          </p:cNvSpPr>
          <p:nvPr>
            <p:ph type="body" sz="quarter" idx="16"/>
          </p:nvPr>
        </p:nvSpPr>
        <p:spPr>
          <a:xfrm>
            <a:off x="584200" y="4575104"/>
            <a:ext cx="3479070" cy="246221"/>
          </a:xfrm>
          <a:prstGeom prst="rect">
            <a:avLst/>
          </a:prstGeom>
        </p:spPr>
        <p:txBody>
          <a:bodyPr vert="horz" wrap="square" lIns="0" tIns="0" rIns="0" bIns="0" rtlCol="0" anchor="t">
            <a:spAutoFit/>
          </a:bodyPr>
          <a:lstStyle>
            <a:lvl1pPr>
              <a:defRPr lang="en-US">
                <a:latin typeface="+mj-lt"/>
              </a:defRPr>
            </a:lvl1pPr>
          </a:lstStyle>
          <a:p>
            <a:pPr marL="0" lvl="0" indent="0">
              <a:spcBef>
                <a:spcPct val="0"/>
              </a:spcBef>
              <a:buNone/>
            </a:pPr>
            <a:r>
              <a:rPr lang="en-US"/>
              <a:t>Click to edit Master text styles</a:t>
            </a:r>
          </a:p>
        </p:txBody>
      </p:sp>
      <p:sp>
        <p:nvSpPr>
          <p:cNvPr id="19" name="Text Placeholder 3">
            <a:extLst>
              <a:ext uri="{FF2B5EF4-FFF2-40B4-BE49-F238E27FC236}">
                <a16:creationId xmlns:a16="http://schemas.microsoft.com/office/drawing/2014/main" id="{1056B6E8-083F-87EA-AD66-DF2D022A2515}"/>
              </a:ext>
            </a:extLst>
          </p:cNvPr>
          <p:cNvSpPr>
            <a:spLocks noGrp="1"/>
          </p:cNvSpPr>
          <p:nvPr>
            <p:ph type="body" sz="quarter" idx="15"/>
          </p:nvPr>
        </p:nvSpPr>
        <p:spPr>
          <a:xfrm>
            <a:off x="586390" y="4976443"/>
            <a:ext cx="3477610" cy="215444"/>
          </a:xfrm>
          <a:prstGeom prst="rect">
            <a:avLst/>
          </a:prstGeom>
        </p:spPr>
        <p:txBody>
          <a:bodyPr vert="horz" wrap="square" lIns="0" tIns="0" rIns="0" bIns="0" rtlCol="0">
            <a:spAutoFit/>
          </a:bodyPr>
          <a:lstStyle>
            <a:lvl1pPr>
              <a:defRPr lang="en-US" sz="1400"/>
            </a:lvl1pPr>
          </a:lstStyle>
          <a:p>
            <a:pPr marL="0" lvl="0" indent="0">
              <a:buNone/>
            </a:pPr>
            <a:r>
              <a:rPr lang="en-US"/>
              <a:t>Click to edit Master text styles</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A07B0D1-31C1-C209-CE85-DD1D42B62A74}"/>
              </a:ext>
            </a:extLst>
          </p:cNvPr>
          <p:cNvSpPr>
            <a:spLocks noGrp="1"/>
          </p:cNvSpPr>
          <p:nvPr>
            <p:ph type="pic" sz="quarter" idx="20" hasCustomPrompt="1"/>
          </p:nvPr>
        </p:nvSpPr>
        <p:spPr bwMode="ltGray">
          <a:xfrm>
            <a:off x="4353560" y="1591310"/>
            <a:ext cx="3481388" cy="2687003"/>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20" name="Text Placeholder 11">
            <a:extLst>
              <a:ext uri="{FF2B5EF4-FFF2-40B4-BE49-F238E27FC236}">
                <a16:creationId xmlns:a16="http://schemas.microsoft.com/office/drawing/2014/main" id="{B0CE4749-2B49-FDC6-1E4B-4745903086DB}"/>
              </a:ext>
            </a:extLst>
          </p:cNvPr>
          <p:cNvSpPr>
            <a:spLocks noGrp="1"/>
          </p:cNvSpPr>
          <p:nvPr>
            <p:ph type="body" sz="quarter" idx="22"/>
          </p:nvPr>
        </p:nvSpPr>
        <p:spPr>
          <a:xfrm>
            <a:off x="4374792" y="4575104"/>
            <a:ext cx="3476891" cy="246221"/>
          </a:xfrm>
          <a:prstGeom prst="rect">
            <a:avLst/>
          </a:prstGeom>
        </p:spPr>
        <p:txBody>
          <a:bodyPr vert="horz" wrap="square" lIns="0" tIns="0" rIns="0" bIns="0" rtlCol="0" anchor="t">
            <a:spAutoFit/>
          </a:bodyPr>
          <a:lstStyle>
            <a:lvl1pPr>
              <a:defRPr lang="en-US">
                <a:latin typeface="+mj-lt"/>
              </a:defRPr>
            </a:lvl1pPr>
          </a:lstStyle>
          <a:p>
            <a:pPr marL="0" lvl="0" indent="0">
              <a:spcBef>
                <a:spcPct val="0"/>
              </a:spcBef>
              <a:buNone/>
            </a:pPr>
            <a:r>
              <a:rPr lang="en-US"/>
              <a:t>Click to edit Master text styles</a:t>
            </a:r>
          </a:p>
        </p:txBody>
      </p:sp>
      <p:sp>
        <p:nvSpPr>
          <p:cNvPr id="23" name="Text Placeholder 3">
            <a:extLst>
              <a:ext uri="{FF2B5EF4-FFF2-40B4-BE49-F238E27FC236}">
                <a16:creationId xmlns:a16="http://schemas.microsoft.com/office/drawing/2014/main" id="{FEC9D9DE-CE99-5608-0152-4E27F1BE0034}"/>
              </a:ext>
            </a:extLst>
          </p:cNvPr>
          <p:cNvSpPr>
            <a:spLocks noGrp="1"/>
          </p:cNvSpPr>
          <p:nvPr>
            <p:ph type="body" sz="quarter" idx="33"/>
          </p:nvPr>
        </p:nvSpPr>
        <p:spPr>
          <a:xfrm>
            <a:off x="4383855" y="4976442"/>
            <a:ext cx="3477610" cy="215444"/>
          </a:xfrm>
          <a:prstGeom prst="rect">
            <a:avLst/>
          </a:prstGeom>
        </p:spPr>
        <p:txBody>
          <a:bodyPr vert="horz" wrap="square" lIns="0" tIns="0" rIns="0" bIns="0" rtlCol="0">
            <a:spAutoFit/>
          </a:bodyPr>
          <a:lstStyle>
            <a:lvl1pPr>
              <a:defRPr lang="en-US" sz="1400"/>
            </a:lvl1pPr>
          </a:lstStyle>
          <a:p>
            <a:pPr marL="0" lvl="0" indent="0">
              <a:buNone/>
            </a:pPr>
            <a:r>
              <a:rPr lang="en-US"/>
              <a:t>Click to edit Master text styles</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BAAE6802-21C6-E5BE-3A2D-31CF010C9EFB}"/>
              </a:ext>
            </a:extLst>
          </p:cNvPr>
          <p:cNvSpPr>
            <a:spLocks noGrp="1"/>
          </p:cNvSpPr>
          <p:nvPr>
            <p:ph type="pic" sz="quarter" idx="21" hasCustomPrompt="1"/>
          </p:nvPr>
        </p:nvSpPr>
        <p:spPr bwMode="ltGray">
          <a:xfrm>
            <a:off x="8128000" y="1591309"/>
            <a:ext cx="3486092" cy="2684159"/>
          </a:xfrm>
          <a:prstGeom prst="rect">
            <a:avLst/>
          </a:prstGeom>
          <a:solidFill>
            <a:srgbClr val="F4F4F7"/>
          </a:solidFill>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21" name="Text Placeholder 11">
            <a:extLst>
              <a:ext uri="{FF2B5EF4-FFF2-40B4-BE49-F238E27FC236}">
                <a16:creationId xmlns:a16="http://schemas.microsoft.com/office/drawing/2014/main" id="{F80D639A-857F-73A5-343B-28EC4082B8E5}"/>
              </a:ext>
            </a:extLst>
          </p:cNvPr>
          <p:cNvSpPr>
            <a:spLocks noGrp="1"/>
          </p:cNvSpPr>
          <p:nvPr>
            <p:ph type="body" sz="quarter" idx="24"/>
          </p:nvPr>
        </p:nvSpPr>
        <p:spPr>
          <a:xfrm>
            <a:off x="8133626" y="4571913"/>
            <a:ext cx="3485371" cy="246221"/>
          </a:xfrm>
          <a:prstGeom prst="rect">
            <a:avLst/>
          </a:prstGeom>
        </p:spPr>
        <p:txBody>
          <a:bodyPr vert="horz" wrap="square" lIns="0" tIns="0" rIns="0" bIns="0" rtlCol="0" anchor="t">
            <a:spAutoFit/>
          </a:bodyPr>
          <a:lstStyle>
            <a:lvl1pPr>
              <a:defRPr lang="en-US">
                <a:latin typeface="+mj-lt"/>
              </a:defRPr>
            </a:lvl1pPr>
          </a:lstStyle>
          <a:p>
            <a:pPr marL="0" lvl="0" indent="0">
              <a:spcBef>
                <a:spcPct val="0"/>
              </a:spcBef>
              <a:buNone/>
            </a:pPr>
            <a:r>
              <a:rPr lang="en-US"/>
              <a:t>Click to edit Master text styles</a:t>
            </a:r>
          </a:p>
        </p:txBody>
      </p:sp>
      <p:sp>
        <p:nvSpPr>
          <p:cNvPr id="24" name="Text Placeholder 3">
            <a:extLst>
              <a:ext uri="{FF2B5EF4-FFF2-40B4-BE49-F238E27FC236}">
                <a16:creationId xmlns:a16="http://schemas.microsoft.com/office/drawing/2014/main" id="{5712E1C1-EE18-EA11-6D06-673117B00DCD}"/>
              </a:ext>
            </a:extLst>
          </p:cNvPr>
          <p:cNvSpPr>
            <a:spLocks noGrp="1"/>
          </p:cNvSpPr>
          <p:nvPr>
            <p:ph type="body" sz="quarter" idx="34"/>
          </p:nvPr>
        </p:nvSpPr>
        <p:spPr>
          <a:xfrm>
            <a:off x="8128000" y="4973784"/>
            <a:ext cx="3486092" cy="215444"/>
          </a:xfrm>
          <a:prstGeom prst="rect">
            <a:avLst/>
          </a:prstGeom>
        </p:spPr>
        <p:txBody>
          <a:bodyPr vert="horz" wrap="square" lIns="0" tIns="0" rIns="0" bIns="0" rtlCol="0">
            <a:spAutoFit/>
          </a:bodyPr>
          <a:lstStyle>
            <a:lvl1pPr>
              <a:defRPr lang="en-US" sz="1400"/>
            </a:lvl1pPr>
          </a:lstStyle>
          <a:p>
            <a:pPr marL="0" lvl="0" indent="0">
              <a:buNone/>
            </a:pPr>
            <a:r>
              <a:rPr lang="en-US"/>
              <a:t>Click to edit Master text styles</a:t>
            </a:r>
          </a:p>
        </p:txBody>
      </p:sp>
    </p:spTree>
    <p:extLst>
      <p:ext uri="{BB962C8B-B14F-4D97-AF65-F5344CB8AC3E}">
        <p14:creationId xmlns:p14="http://schemas.microsoft.com/office/powerpoint/2010/main" val="139757367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p15:clr>
            <a:srgbClr val="954F72"/>
          </p15:clr>
        </p15:guide>
        <p15:guide id="6" pos="1372">
          <p15:clr>
            <a:srgbClr val="954F72"/>
          </p15:clr>
        </p15:guide>
        <p15:guide id="7" pos="1560">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Four photos_with Caption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4C58661F-95C1-B4E4-0A23-B8DF22E7890D}"/>
              </a:ext>
            </a:extLst>
          </p:cNvPr>
          <p:cNvSpPr>
            <a:spLocks noGrp="1"/>
          </p:cNvSpPr>
          <p:nvPr>
            <p:ph type="pic" sz="quarter" idx="19"/>
          </p:nvPr>
        </p:nvSpPr>
        <p:spPr bwMode="ltGray">
          <a:xfrm>
            <a:off x="584200" y="2284412"/>
            <a:ext cx="2538413" cy="1997075"/>
          </a:xfrm>
          <a:prstGeom prst="rect">
            <a:avLst/>
          </a:prstGeom>
          <a:solidFill>
            <a:srgbClr val="F4F4F7"/>
          </a:solidFill>
        </p:spPr>
        <p:txBody>
          <a:bodyPr lIns="0" tIns="0" rIns="0" bIns="731520" anchor="ctr" anchorCtr="0">
            <a:noAutofit/>
          </a:bodyPr>
          <a:lstStyle>
            <a:lvl1pPr marL="0" indent="0" algn="ctr">
              <a:lnSpc>
                <a:spcPct val="100000"/>
              </a:lnSpc>
              <a:buNone/>
              <a:defRPr sz="1000" b="1">
                <a:solidFill>
                  <a:srgbClr val="000000"/>
                </a:solidFill>
                <a:latin typeface="+mn-lt"/>
                <a:cs typeface="Segoe UI" pitchFamily="34" charset="0"/>
              </a:defRPr>
            </a:lvl1pPr>
          </a:lstStyle>
          <a:p>
            <a:r>
              <a:rPr lang="en-US"/>
              <a:t>Click icon to add picture</a:t>
            </a:r>
          </a:p>
        </p:txBody>
      </p:sp>
      <p:sp>
        <p:nvSpPr>
          <p:cNvPr id="8" name="Text Placeholder 11">
            <a:extLst>
              <a:ext uri="{FF2B5EF4-FFF2-40B4-BE49-F238E27FC236}">
                <a16:creationId xmlns:a16="http://schemas.microsoft.com/office/drawing/2014/main" id="{10B31DB7-7E61-84AD-6FD2-E7035923C566}"/>
              </a:ext>
            </a:extLst>
          </p:cNvPr>
          <p:cNvSpPr>
            <a:spLocks noGrp="1"/>
          </p:cNvSpPr>
          <p:nvPr>
            <p:ph type="body" sz="quarter" idx="16"/>
          </p:nvPr>
        </p:nvSpPr>
        <p:spPr>
          <a:xfrm>
            <a:off x="584200" y="4575104"/>
            <a:ext cx="2535699" cy="215444"/>
          </a:xfrm>
          <a:prstGeom prst="rect">
            <a:avLst/>
          </a:prstGeom>
        </p:spPr>
        <p:txBody>
          <a:bodyPr vert="horz" wrap="square" lIns="0" tIns="0" rIns="0" bIns="0" rtlCol="0" anchor="t">
            <a:spAutoFit/>
          </a:bodyPr>
          <a:lstStyle>
            <a:lvl1pPr>
              <a:defRPr lang="en-US" sz="1400">
                <a:latin typeface="+mj-lt"/>
              </a:defRPr>
            </a:lvl1pPr>
          </a:lstStyle>
          <a:p>
            <a:pPr marL="0" lvl="0" indent="0">
              <a:spcBef>
                <a:spcPct val="0"/>
              </a:spcBef>
              <a:buNone/>
            </a:pPr>
            <a:r>
              <a:rPr lang="en-US"/>
              <a:t>Click to edit Master text styles</a:t>
            </a:r>
          </a:p>
        </p:txBody>
      </p:sp>
      <p:sp>
        <p:nvSpPr>
          <p:cNvPr id="10" name="Text Placeholder 3">
            <a:extLst>
              <a:ext uri="{FF2B5EF4-FFF2-40B4-BE49-F238E27FC236}">
                <a16:creationId xmlns:a16="http://schemas.microsoft.com/office/drawing/2014/main" id="{EC05A197-25AD-0D46-72B3-478F9182C5B6}"/>
              </a:ext>
            </a:extLst>
          </p:cNvPr>
          <p:cNvSpPr>
            <a:spLocks noGrp="1"/>
          </p:cNvSpPr>
          <p:nvPr>
            <p:ph type="body" sz="quarter" idx="15"/>
          </p:nvPr>
        </p:nvSpPr>
        <p:spPr>
          <a:xfrm>
            <a:off x="586390" y="4976443"/>
            <a:ext cx="2534635" cy="184666"/>
          </a:xfrm>
          <a:prstGeom prst="rect">
            <a:avLst/>
          </a:prstGeom>
        </p:spPr>
        <p:txBody>
          <a:bodyPr vert="horz" wrap="square" lIns="0" tIns="0" rIns="0" bIns="0" rtlCol="0">
            <a:spAutoFit/>
          </a:bodyPr>
          <a:lstStyle>
            <a:lvl1pPr>
              <a:defRPr lang="en-US" sz="1200"/>
            </a:lvl1pPr>
          </a:lstStyle>
          <a:p>
            <a:pPr marL="0" lvl="0" indent="0">
              <a:buNone/>
            </a:pPr>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FDC00AC3-107E-A09F-8DF5-09CDA496E0EE}"/>
              </a:ext>
            </a:extLst>
          </p:cNvPr>
          <p:cNvSpPr>
            <a:spLocks noGrp="1"/>
          </p:cNvSpPr>
          <p:nvPr>
            <p:ph type="pic" sz="quarter" idx="29"/>
          </p:nvPr>
        </p:nvSpPr>
        <p:spPr bwMode="ltGray">
          <a:xfrm>
            <a:off x="3429000" y="2284412"/>
            <a:ext cx="2538413" cy="1997075"/>
          </a:xfrm>
          <a:prstGeom prst="rect">
            <a:avLst/>
          </a:prstGeom>
          <a:solidFill>
            <a:srgbClr val="F4F4F7"/>
          </a:solidFill>
        </p:spPr>
        <p:txBody>
          <a:bodyPr lIns="0" tIns="0" rIns="0" bIns="731520" anchor="ctr" anchorCtr="0">
            <a:noAutofit/>
          </a:bodyPr>
          <a:lstStyle>
            <a:lvl1pPr marL="0" indent="0" algn="ctr">
              <a:lnSpc>
                <a:spcPct val="100000"/>
              </a:lnSpc>
              <a:buNone/>
              <a:defRPr sz="1000" b="1">
                <a:solidFill>
                  <a:srgbClr val="000000"/>
                </a:solidFill>
                <a:latin typeface="+mn-lt"/>
                <a:cs typeface="Segoe UI" pitchFamily="34" charset="0"/>
              </a:defRPr>
            </a:lvl1pPr>
          </a:lstStyle>
          <a:p>
            <a:r>
              <a:rPr lang="en-US"/>
              <a:t>Click icon to add picture</a:t>
            </a:r>
          </a:p>
        </p:txBody>
      </p:sp>
      <p:sp>
        <p:nvSpPr>
          <p:cNvPr id="11" name="Text Placeholder 11">
            <a:extLst>
              <a:ext uri="{FF2B5EF4-FFF2-40B4-BE49-F238E27FC236}">
                <a16:creationId xmlns:a16="http://schemas.microsoft.com/office/drawing/2014/main" id="{5E8CE4D2-B387-0A2B-B7D1-7F14B8920487}"/>
              </a:ext>
            </a:extLst>
          </p:cNvPr>
          <p:cNvSpPr>
            <a:spLocks noGrp="1"/>
          </p:cNvSpPr>
          <p:nvPr>
            <p:ph type="body" sz="quarter" idx="22"/>
          </p:nvPr>
        </p:nvSpPr>
        <p:spPr>
          <a:xfrm>
            <a:off x="3413125" y="4575104"/>
            <a:ext cx="2534111" cy="215444"/>
          </a:xfrm>
          <a:prstGeom prst="rect">
            <a:avLst/>
          </a:prstGeom>
        </p:spPr>
        <p:txBody>
          <a:bodyPr vert="horz" wrap="square" lIns="0" tIns="0" rIns="0" bIns="0" rtlCol="0" anchor="t">
            <a:spAutoFit/>
          </a:bodyPr>
          <a:lstStyle>
            <a:lvl1pPr>
              <a:defRPr lang="en-US" sz="1400">
                <a:latin typeface="+mj-lt"/>
              </a:defRPr>
            </a:lvl1pPr>
          </a:lstStyle>
          <a:p>
            <a:pPr marL="0" lvl="0" indent="0">
              <a:spcBef>
                <a:spcPct val="0"/>
              </a:spcBef>
              <a:buNone/>
            </a:pPr>
            <a:r>
              <a:rPr lang="en-US"/>
              <a:t>Click to edit Master text styles</a:t>
            </a:r>
          </a:p>
        </p:txBody>
      </p:sp>
      <p:sp>
        <p:nvSpPr>
          <p:cNvPr id="22" name="Text Placeholder 3">
            <a:extLst>
              <a:ext uri="{FF2B5EF4-FFF2-40B4-BE49-F238E27FC236}">
                <a16:creationId xmlns:a16="http://schemas.microsoft.com/office/drawing/2014/main" id="{A6618941-6CC1-7AAC-4FE2-94D7D46F7971}"/>
              </a:ext>
            </a:extLst>
          </p:cNvPr>
          <p:cNvSpPr>
            <a:spLocks noGrp="1"/>
          </p:cNvSpPr>
          <p:nvPr>
            <p:ph type="body" sz="quarter" idx="33"/>
          </p:nvPr>
        </p:nvSpPr>
        <p:spPr>
          <a:xfrm>
            <a:off x="3422188" y="4976443"/>
            <a:ext cx="2534635" cy="184666"/>
          </a:xfrm>
          <a:prstGeom prst="rect">
            <a:avLst/>
          </a:prstGeom>
        </p:spPr>
        <p:txBody>
          <a:bodyPr vert="horz" wrap="square" lIns="0" tIns="0" rIns="0" bIns="0" rtlCol="0">
            <a:spAutoFit/>
          </a:bodyPr>
          <a:lstStyle>
            <a:lvl1pPr>
              <a:defRPr lang="en-US" sz="1200"/>
            </a:lvl1pPr>
          </a:lstStyle>
          <a:p>
            <a:pPr marL="0" lvl="0" indent="0">
              <a:buNone/>
            </a:pPr>
            <a:r>
              <a:rPr lang="en-US"/>
              <a:t>Click to edit Master text styles</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DA62A022-68CB-A937-A489-4F6F1B7467B9}"/>
              </a:ext>
            </a:extLst>
          </p:cNvPr>
          <p:cNvSpPr>
            <a:spLocks noGrp="1"/>
          </p:cNvSpPr>
          <p:nvPr>
            <p:ph type="pic" sz="quarter" idx="30"/>
          </p:nvPr>
        </p:nvSpPr>
        <p:spPr bwMode="ltGray">
          <a:xfrm>
            <a:off x="6248400" y="2284412"/>
            <a:ext cx="2538413" cy="1997075"/>
          </a:xfrm>
          <a:prstGeom prst="rect">
            <a:avLst/>
          </a:prstGeom>
          <a:solidFill>
            <a:srgbClr val="F4F4F7"/>
          </a:solidFill>
        </p:spPr>
        <p:txBody>
          <a:bodyPr lIns="0" tIns="0" rIns="0" bIns="731520" anchor="ctr" anchorCtr="0">
            <a:noAutofit/>
          </a:bodyPr>
          <a:lstStyle>
            <a:lvl1pPr marL="0" indent="0" algn="ctr">
              <a:lnSpc>
                <a:spcPct val="100000"/>
              </a:lnSpc>
              <a:buNone/>
              <a:defRPr sz="1000" b="1">
                <a:solidFill>
                  <a:srgbClr val="000000"/>
                </a:solidFill>
                <a:latin typeface="+mn-lt"/>
                <a:cs typeface="Segoe UI" pitchFamily="34" charset="0"/>
              </a:defRPr>
            </a:lvl1pPr>
          </a:lstStyle>
          <a:p>
            <a:r>
              <a:rPr lang="en-US"/>
              <a:t>Click icon to add picture</a:t>
            </a:r>
          </a:p>
        </p:txBody>
      </p:sp>
      <p:sp>
        <p:nvSpPr>
          <p:cNvPr id="18" name="Text Placeholder 11">
            <a:extLst>
              <a:ext uri="{FF2B5EF4-FFF2-40B4-BE49-F238E27FC236}">
                <a16:creationId xmlns:a16="http://schemas.microsoft.com/office/drawing/2014/main" id="{F7F06D45-B145-3780-49F6-BE617DDBDE41}"/>
              </a:ext>
            </a:extLst>
          </p:cNvPr>
          <p:cNvSpPr>
            <a:spLocks noGrp="1"/>
          </p:cNvSpPr>
          <p:nvPr>
            <p:ph type="body" sz="quarter" idx="24"/>
          </p:nvPr>
        </p:nvSpPr>
        <p:spPr>
          <a:xfrm>
            <a:off x="6240462" y="4575104"/>
            <a:ext cx="2534111" cy="215444"/>
          </a:xfrm>
          <a:prstGeom prst="rect">
            <a:avLst/>
          </a:prstGeom>
        </p:spPr>
        <p:txBody>
          <a:bodyPr vert="horz" wrap="square" lIns="0" tIns="0" rIns="0" bIns="0" rtlCol="0" anchor="t">
            <a:spAutoFit/>
          </a:bodyPr>
          <a:lstStyle>
            <a:lvl1pPr>
              <a:defRPr lang="en-US" sz="1400">
                <a:latin typeface="+mj-lt"/>
              </a:defRPr>
            </a:lvl1pPr>
          </a:lstStyle>
          <a:p>
            <a:pPr marL="0" lvl="0" indent="0">
              <a:spcBef>
                <a:spcPct val="0"/>
              </a:spcBef>
              <a:buNone/>
            </a:pPr>
            <a:r>
              <a:rPr lang="en-US"/>
              <a:t>Click to edit Master text styles</a:t>
            </a:r>
          </a:p>
        </p:txBody>
      </p:sp>
      <p:sp>
        <p:nvSpPr>
          <p:cNvPr id="23" name="Text Placeholder 3">
            <a:extLst>
              <a:ext uri="{FF2B5EF4-FFF2-40B4-BE49-F238E27FC236}">
                <a16:creationId xmlns:a16="http://schemas.microsoft.com/office/drawing/2014/main" id="{8B0B40D6-1117-8B24-4089-BB3CEF4DAF3E}"/>
              </a:ext>
            </a:extLst>
          </p:cNvPr>
          <p:cNvSpPr>
            <a:spLocks noGrp="1"/>
          </p:cNvSpPr>
          <p:nvPr>
            <p:ph type="body" sz="quarter" idx="34"/>
          </p:nvPr>
        </p:nvSpPr>
        <p:spPr>
          <a:xfrm>
            <a:off x="6234836" y="4976443"/>
            <a:ext cx="2534635" cy="184666"/>
          </a:xfrm>
          <a:prstGeom prst="rect">
            <a:avLst/>
          </a:prstGeom>
        </p:spPr>
        <p:txBody>
          <a:bodyPr vert="horz" wrap="square" lIns="0" tIns="0" rIns="0" bIns="0" rtlCol="0">
            <a:spAutoFit/>
          </a:bodyPr>
          <a:lstStyle>
            <a:lvl1pPr>
              <a:defRPr lang="en-US" sz="1200"/>
            </a:lvl1pPr>
          </a:lstStyle>
          <a:p>
            <a:pPr marL="0" lvl="0" indent="0">
              <a:buNone/>
            </a:pPr>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341013BA-5459-4F89-B59D-0ADC194876D5}"/>
              </a:ext>
            </a:extLst>
          </p:cNvPr>
          <p:cNvSpPr>
            <a:spLocks noGrp="1"/>
          </p:cNvSpPr>
          <p:nvPr>
            <p:ph type="pic" sz="quarter" idx="31"/>
          </p:nvPr>
        </p:nvSpPr>
        <p:spPr bwMode="ltGray">
          <a:xfrm>
            <a:off x="9067800" y="2284412"/>
            <a:ext cx="2538413" cy="1997075"/>
          </a:xfrm>
          <a:prstGeom prst="rect">
            <a:avLst/>
          </a:prstGeom>
          <a:solidFill>
            <a:srgbClr val="F4F4F7"/>
          </a:solidFill>
        </p:spPr>
        <p:txBody>
          <a:bodyPr lIns="0" tIns="0" rIns="0" bIns="731520" anchor="ctr" anchorCtr="0">
            <a:noAutofit/>
          </a:bodyPr>
          <a:lstStyle>
            <a:lvl1pPr marL="0" indent="0" algn="ctr">
              <a:lnSpc>
                <a:spcPct val="100000"/>
              </a:lnSpc>
              <a:buNone/>
              <a:defRPr sz="1000" b="1">
                <a:solidFill>
                  <a:srgbClr val="000000"/>
                </a:solidFill>
                <a:latin typeface="+mn-lt"/>
                <a:cs typeface="Segoe UI" pitchFamily="34" charset="0"/>
              </a:defRPr>
            </a:lvl1pPr>
          </a:lstStyle>
          <a:p>
            <a:r>
              <a:rPr lang="en-US"/>
              <a:t>Click icon to add picture</a:t>
            </a:r>
          </a:p>
        </p:txBody>
      </p:sp>
      <p:sp>
        <p:nvSpPr>
          <p:cNvPr id="20" name="Text Placeholder 11">
            <a:extLst>
              <a:ext uri="{FF2B5EF4-FFF2-40B4-BE49-F238E27FC236}">
                <a16:creationId xmlns:a16="http://schemas.microsoft.com/office/drawing/2014/main" id="{9C586E8F-D3A3-C215-76A4-E3A03A5104EB}"/>
              </a:ext>
            </a:extLst>
          </p:cNvPr>
          <p:cNvSpPr>
            <a:spLocks noGrp="1"/>
          </p:cNvSpPr>
          <p:nvPr>
            <p:ph type="body" sz="quarter" idx="26"/>
          </p:nvPr>
        </p:nvSpPr>
        <p:spPr>
          <a:xfrm>
            <a:off x="9076259" y="4575104"/>
            <a:ext cx="2534111" cy="215444"/>
          </a:xfrm>
          <a:prstGeom prst="rect">
            <a:avLst/>
          </a:prstGeom>
        </p:spPr>
        <p:txBody>
          <a:bodyPr vert="horz" wrap="square" lIns="0" tIns="0" rIns="0" bIns="0" rtlCol="0" anchor="t">
            <a:spAutoFit/>
          </a:bodyPr>
          <a:lstStyle>
            <a:lvl1pPr>
              <a:defRPr lang="en-US" sz="1400">
                <a:latin typeface="+mj-lt"/>
              </a:defRPr>
            </a:lvl1pPr>
          </a:lstStyle>
          <a:p>
            <a:pPr marL="0" lvl="0" indent="0">
              <a:spcBef>
                <a:spcPct val="0"/>
              </a:spcBef>
              <a:buNone/>
            </a:pPr>
            <a:r>
              <a:rPr lang="en-US"/>
              <a:t>Click to edit Master text styles</a:t>
            </a:r>
          </a:p>
        </p:txBody>
      </p:sp>
      <p:sp>
        <p:nvSpPr>
          <p:cNvPr id="24" name="Text Placeholder 3">
            <a:extLst>
              <a:ext uri="{FF2B5EF4-FFF2-40B4-BE49-F238E27FC236}">
                <a16:creationId xmlns:a16="http://schemas.microsoft.com/office/drawing/2014/main" id="{311900E2-1D2D-6D0A-7E29-8FAEA637B2C7}"/>
              </a:ext>
            </a:extLst>
          </p:cNvPr>
          <p:cNvSpPr>
            <a:spLocks noGrp="1"/>
          </p:cNvSpPr>
          <p:nvPr>
            <p:ph type="body" sz="quarter" idx="35"/>
          </p:nvPr>
        </p:nvSpPr>
        <p:spPr>
          <a:xfrm>
            <a:off x="9082208" y="4976443"/>
            <a:ext cx="2534635" cy="184666"/>
          </a:xfrm>
          <a:prstGeom prst="rect">
            <a:avLst/>
          </a:prstGeom>
        </p:spPr>
        <p:txBody>
          <a:bodyPr vert="horz" wrap="square" lIns="0" tIns="0" rIns="0" bIns="0" rtlCol="0">
            <a:spAutoFit/>
          </a:bodyPr>
          <a:lstStyle>
            <a:lvl1pPr>
              <a:defRPr lang="en-US" sz="1200"/>
            </a:lvl1pPr>
          </a:lstStyle>
          <a:p>
            <a:pPr marL="0" lvl="0" indent="0">
              <a:buNone/>
            </a:pPr>
            <a:r>
              <a:rPr lang="en-US"/>
              <a:t>Click to edit Master text styles</a:t>
            </a:r>
          </a:p>
        </p:txBody>
      </p:sp>
    </p:spTree>
    <p:extLst>
      <p:ext uri="{BB962C8B-B14F-4D97-AF65-F5344CB8AC3E}">
        <p14:creationId xmlns:p14="http://schemas.microsoft.com/office/powerpoint/2010/main" val="28706176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B9FF9B-5C03-12AD-C2BC-F2A5193A8A29}"/>
              </a:ext>
              <a:ext uri="{C183D7F6-B498-43B3-948B-1728B52AA6E4}">
                <adec:decorative xmlns:adec="http://schemas.microsoft.com/office/drawing/2017/decorative" val="1"/>
              </a:ext>
            </a:extLst>
          </p:cNvPr>
          <p:cNvSpPr/>
          <p:nvPr userDrawn="1"/>
        </p:nvSpPr>
        <p:spPr bwMode="auto">
          <a:xfrm>
            <a:off x="18843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6" name="Rectangle: Single Corner Rounded 5">
            <a:extLst>
              <a:ext uri="{FF2B5EF4-FFF2-40B4-BE49-F238E27FC236}">
                <a16:creationId xmlns:a16="http://schemas.microsoft.com/office/drawing/2014/main" id="{A02CAEB8-26C8-4DCC-A205-1958858BB2CA}"/>
              </a:ext>
              <a:ext uri="{C183D7F6-B498-43B3-948B-1728B52AA6E4}">
                <adec:decorative xmlns:adec="http://schemas.microsoft.com/office/drawing/2017/decorative" val="1"/>
              </a:ext>
            </a:extLst>
          </p:cNvPr>
          <p:cNvSpPr/>
          <p:nvPr userDrawn="1"/>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11">
            <a:extLst>
              <a:ext uri="{FF2B5EF4-FFF2-40B4-BE49-F238E27FC236}">
                <a16:creationId xmlns:a16="http://schemas.microsoft.com/office/drawing/2014/main" id="{5B1C1BF3-6AA8-9E3D-6C13-9D294A95EC9E}"/>
              </a:ext>
            </a:extLst>
          </p:cNvPr>
          <p:cNvSpPr>
            <a:spLocks noGrp="1"/>
          </p:cNvSpPr>
          <p:nvPr>
            <p:ph type="body" sz="quarter" idx="17"/>
          </p:nvPr>
        </p:nvSpPr>
        <p:spPr>
          <a:xfrm>
            <a:off x="4356039" y="1926472"/>
            <a:ext cx="5364224"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CB36A2A5-3D3D-6672-23D6-32211E5333A2}"/>
              </a:ext>
            </a:extLst>
          </p:cNvPr>
          <p:cNvSpPr>
            <a:spLocks noGrp="1"/>
          </p:cNvSpPr>
          <p:nvPr>
            <p:ph type="body" sz="quarter" idx="35"/>
          </p:nvPr>
        </p:nvSpPr>
        <p:spPr>
          <a:xfrm>
            <a:off x="4358229" y="2578100"/>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4" name="Text Placeholder 11">
            <a:extLst>
              <a:ext uri="{FF2B5EF4-FFF2-40B4-BE49-F238E27FC236}">
                <a16:creationId xmlns:a16="http://schemas.microsoft.com/office/drawing/2014/main" id="{C4A355BE-EC00-02A7-CF83-86D8F4D79CE5}"/>
              </a:ext>
            </a:extLst>
          </p:cNvPr>
          <p:cNvSpPr>
            <a:spLocks noGrp="1"/>
          </p:cNvSpPr>
          <p:nvPr>
            <p:ph type="body" sz="quarter" idx="34"/>
          </p:nvPr>
        </p:nvSpPr>
        <p:spPr>
          <a:xfrm>
            <a:off x="588263" y="2542117"/>
            <a:ext cx="2027938" cy="492443"/>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3" name="Footer Placeholder 2">
            <a:extLst>
              <a:ext uri="{FF2B5EF4-FFF2-40B4-BE49-F238E27FC236}">
                <a16:creationId xmlns:a16="http://schemas.microsoft.com/office/drawing/2014/main" id="{5D868818-0DFC-9169-4160-89B32CDF5130}"/>
              </a:ext>
            </a:extLst>
          </p:cNvPr>
          <p:cNvSpPr txBox="1"/>
          <p:nvPr userDrawn="1"/>
        </p:nvSpPr>
        <p:spPr>
          <a:xfrm>
            <a:off x="4356100"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grpSp>
        <p:nvGrpSpPr>
          <p:cNvPr id="9" name="Group 8">
            <a:extLst>
              <a:ext uri="{FF2B5EF4-FFF2-40B4-BE49-F238E27FC236}">
                <a16:creationId xmlns:a16="http://schemas.microsoft.com/office/drawing/2014/main" id="{F80D2B25-7521-D486-405F-9309E22E85E1}"/>
              </a:ext>
              <a:ext uri="{C183D7F6-B498-43B3-948B-1728B52AA6E4}">
                <adec:decorative xmlns:adec="http://schemas.microsoft.com/office/drawing/2017/decorative" val="1"/>
              </a:ext>
            </a:extLst>
          </p:cNvPr>
          <p:cNvGrpSpPr/>
          <p:nvPr userDrawn="1"/>
        </p:nvGrpSpPr>
        <p:grpSpPr>
          <a:xfrm>
            <a:off x="2563579" y="1585913"/>
            <a:ext cx="1110600" cy="1110600"/>
            <a:chOff x="5540700" y="2116300"/>
            <a:chExt cx="1110600" cy="1110600"/>
          </a:xfrm>
        </p:grpSpPr>
        <p:sp>
          <p:nvSpPr>
            <p:cNvPr id="10" name="Oval 9">
              <a:extLst>
                <a:ext uri="{FF2B5EF4-FFF2-40B4-BE49-F238E27FC236}">
                  <a16:creationId xmlns:a16="http://schemas.microsoft.com/office/drawing/2014/main" id="{01434F67-B3AA-41BB-E81D-4AD05F409F6D}"/>
                </a:ext>
              </a:extLst>
            </p:cNvPr>
            <p:cNvSpPr/>
            <p:nvPr/>
          </p:nvSpPr>
          <p:spPr>
            <a:xfrm>
              <a:off x="5540700" y="2116300"/>
              <a:ext cx="1110600" cy="1110600"/>
            </a:xfrm>
            <a:prstGeom prst="ellipse">
              <a:avLst/>
            </a:prstGeom>
            <a:solidFill>
              <a:srgbClr val="FFA3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1" name="Picture 10">
              <a:extLst>
                <a:ext uri="{FF2B5EF4-FFF2-40B4-BE49-F238E27FC236}">
                  <a16:creationId xmlns:a16="http://schemas.microsoft.com/office/drawing/2014/main" id="{6D011E5C-69E1-0316-E865-3BCC8E8B2EBB}"/>
                </a:ext>
              </a:extLst>
            </p:cNvPr>
            <p:cNvPicPr/>
            <p:nvPr/>
          </p:nvPicPr>
          <p:blipFill>
            <a:blip r:embed="rId2"/>
            <a:stretch>
              <a:fillRect/>
            </a:stretch>
          </p:blipFill>
          <p:spPr>
            <a:xfrm>
              <a:off x="5749602" y="2325202"/>
              <a:ext cx="692796" cy="692796"/>
            </a:xfrm>
            <a:prstGeom prst="rect">
              <a:avLst/>
            </a:prstGeom>
            <a:noFill/>
          </p:spPr>
        </p:pic>
      </p:grpSp>
    </p:spTree>
    <p:extLst>
      <p:ext uri="{BB962C8B-B14F-4D97-AF65-F5344CB8AC3E}">
        <p14:creationId xmlns:p14="http://schemas.microsoft.com/office/powerpoint/2010/main" val="3686989287"/>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Knowledg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B9FF9B-5C03-12AD-C2BC-F2A5193A8A29}"/>
              </a:ext>
              <a:ext uri="{C183D7F6-B498-43B3-948B-1728B52AA6E4}">
                <adec:decorative xmlns:adec="http://schemas.microsoft.com/office/drawing/2017/decorative" val="1"/>
              </a:ext>
            </a:extLst>
          </p:cNvPr>
          <p:cNvSpPr/>
          <p:nvPr userDrawn="1"/>
        </p:nvSpPr>
        <p:spPr bwMode="auto">
          <a:xfrm>
            <a:off x="17319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6" name="Rectangle: Single Corner Rounded 5">
            <a:extLst>
              <a:ext uri="{FF2B5EF4-FFF2-40B4-BE49-F238E27FC236}">
                <a16:creationId xmlns:a16="http://schemas.microsoft.com/office/drawing/2014/main" id="{A02CAEB8-26C8-4DCC-A205-1958858BB2CA}"/>
              </a:ext>
              <a:ext uri="{C183D7F6-B498-43B3-948B-1728B52AA6E4}">
                <adec:decorative xmlns:adec="http://schemas.microsoft.com/office/drawing/2017/decorative" val="1"/>
              </a:ext>
            </a:extLst>
          </p:cNvPr>
          <p:cNvSpPr/>
          <p:nvPr userDrawn="1"/>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11">
            <a:extLst>
              <a:ext uri="{FF2B5EF4-FFF2-40B4-BE49-F238E27FC236}">
                <a16:creationId xmlns:a16="http://schemas.microsoft.com/office/drawing/2014/main" id="{5B1C1BF3-6AA8-9E3D-6C13-9D294A95EC9E}"/>
              </a:ext>
            </a:extLst>
          </p:cNvPr>
          <p:cNvSpPr>
            <a:spLocks noGrp="1"/>
          </p:cNvSpPr>
          <p:nvPr>
            <p:ph type="body" sz="quarter" idx="17"/>
          </p:nvPr>
        </p:nvSpPr>
        <p:spPr>
          <a:xfrm>
            <a:off x="4356039" y="1926472"/>
            <a:ext cx="5364224"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CB36A2A5-3D3D-6672-23D6-32211E5333A2}"/>
              </a:ext>
            </a:extLst>
          </p:cNvPr>
          <p:cNvSpPr>
            <a:spLocks noGrp="1"/>
          </p:cNvSpPr>
          <p:nvPr>
            <p:ph type="body" sz="quarter" idx="35"/>
          </p:nvPr>
        </p:nvSpPr>
        <p:spPr>
          <a:xfrm>
            <a:off x="4358229" y="2578100"/>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4" name="Text Placeholder 11">
            <a:extLst>
              <a:ext uri="{FF2B5EF4-FFF2-40B4-BE49-F238E27FC236}">
                <a16:creationId xmlns:a16="http://schemas.microsoft.com/office/drawing/2014/main" id="{C4A355BE-EC00-02A7-CF83-86D8F4D79CE5}"/>
              </a:ext>
            </a:extLst>
          </p:cNvPr>
          <p:cNvSpPr>
            <a:spLocks noGrp="1"/>
          </p:cNvSpPr>
          <p:nvPr>
            <p:ph type="body" sz="quarter" idx="34"/>
          </p:nvPr>
        </p:nvSpPr>
        <p:spPr>
          <a:xfrm>
            <a:off x="588263" y="2542117"/>
            <a:ext cx="2027938" cy="492443"/>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3" name="Footer Placeholder 2">
            <a:extLst>
              <a:ext uri="{FF2B5EF4-FFF2-40B4-BE49-F238E27FC236}">
                <a16:creationId xmlns:a16="http://schemas.microsoft.com/office/drawing/2014/main" id="{5D868818-0DFC-9169-4160-89B32CDF5130}"/>
              </a:ext>
            </a:extLst>
          </p:cNvPr>
          <p:cNvSpPr txBox="1"/>
          <p:nvPr userDrawn="1"/>
        </p:nvSpPr>
        <p:spPr>
          <a:xfrm>
            <a:off x="4356100"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grpSp>
        <p:nvGrpSpPr>
          <p:cNvPr id="5" name="Group 4">
            <a:extLst>
              <a:ext uri="{FF2B5EF4-FFF2-40B4-BE49-F238E27FC236}">
                <a16:creationId xmlns:a16="http://schemas.microsoft.com/office/drawing/2014/main" id="{BA3DF09A-F855-F868-80F5-0BE1A95EAC15}"/>
              </a:ext>
              <a:ext uri="{C183D7F6-B498-43B3-948B-1728B52AA6E4}">
                <adec:decorative xmlns:adec="http://schemas.microsoft.com/office/drawing/2017/decorative" val="1"/>
              </a:ext>
            </a:extLst>
          </p:cNvPr>
          <p:cNvGrpSpPr/>
          <p:nvPr userDrawn="1"/>
        </p:nvGrpSpPr>
        <p:grpSpPr>
          <a:xfrm>
            <a:off x="2563579" y="1585913"/>
            <a:ext cx="1110600" cy="1110600"/>
            <a:chOff x="5540700" y="2116300"/>
            <a:chExt cx="1110600" cy="1110600"/>
          </a:xfrm>
        </p:grpSpPr>
        <p:sp>
          <p:nvSpPr>
            <p:cNvPr id="12" name="Oval 11">
              <a:extLst>
                <a:ext uri="{FF2B5EF4-FFF2-40B4-BE49-F238E27FC236}">
                  <a16:creationId xmlns:a16="http://schemas.microsoft.com/office/drawing/2014/main" id="{E02F3D99-76D3-5383-A61D-215BC38D43E1}"/>
                </a:ext>
              </a:extLst>
            </p:cNvPr>
            <p:cNvSpPr/>
            <p:nvPr/>
          </p:nvSpPr>
          <p:spPr>
            <a:xfrm>
              <a:off x="5540700"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3" name="Picture 12">
              <a:extLst>
                <a:ext uri="{FF2B5EF4-FFF2-40B4-BE49-F238E27FC236}">
                  <a16:creationId xmlns:a16="http://schemas.microsoft.com/office/drawing/2014/main" id="{136F99C5-D16E-7540-C83D-3442D1FCD55D}"/>
                </a:ext>
              </a:extLst>
            </p:cNvPr>
            <p:cNvPicPr/>
            <p:nvPr/>
          </p:nvPicPr>
          <p:blipFill>
            <a:blip r:embed="rId2"/>
            <a:stretch>
              <a:fillRect/>
            </a:stretch>
          </p:blipFill>
          <p:spPr>
            <a:xfrm>
              <a:off x="5749602" y="2325202"/>
              <a:ext cx="692796" cy="692796"/>
            </a:xfrm>
            <a:prstGeom prst="rect">
              <a:avLst/>
            </a:prstGeom>
            <a:noFill/>
          </p:spPr>
        </p:pic>
      </p:grpSp>
    </p:spTree>
    <p:extLst>
      <p:ext uri="{BB962C8B-B14F-4D97-AF65-F5344CB8AC3E}">
        <p14:creationId xmlns:p14="http://schemas.microsoft.com/office/powerpoint/2010/main" val="33139908"/>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Lab">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B9FF9B-5C03-12AD-C2BC-F2A5193A8A29}"/>
              </a:ext>
              <a:ext uri="{C183D7F6-B498-43B3-948B-1728B52AA6E4}">
                <adec:decorative xmlns:adec="http://schemas.microsoft.com/office/drawing/2017/decorative" val="1"/>
              </a:ext>
            </a:extLst>
          </p:cNvPr>
          <p:cNvSpPr/>
          <p:nvPr userDrawn="1"/>
        </p:nvSpPr>
        <p:spPr bwMode="auto">
          <a:xfrm>
            <a:off x="20621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6" name="Rectangle: Single Corner Rounded 5">
            <a:extLst>
              <a:ext uri="{FF2B5EF4-FFF2-40B4-BE49-F238E27FC236}">
                <a16:creationId xmlns:a16="http://schemas.microsoft.com/office/drawing/2014/main" id="{A02CAEB8-26C8-4DCC-A205-1958858BB2CA}"/>
              </a:ext>
              <a:ext uri="{C183D7F6-B498-43B3-948B-1728B52AA6E4}">
                <adec:decorative xmlns:adec="http://schemas.microsoft.com/office/drawing/2017/decorative" val="1"/>
              </a:ext>
            </a:extLst>
          </p:cNvPr>
          <p:cNvSpPr/>
          <p:nvPr userDrawn="1"/>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11">
            <a:extLst>
              <a:ext uri="{FF2B5EF4-FFF2-40B4-BE49-F238E27FC236}">
                <a16:creationId xmlns:a16="http://schemas.microsoft.com/office/drawing/2014/main" id="{5B1C1BF3-6AA8-9E3D-6C13-9D294A95EC9E}"/>
              </a:ext>
            </a:extLst>
          </p:cNvPr>
          <p:cNvSpPr>
            <a:spLocks noGrp="1"/>
          </p:cNvSpPr>
          <p:nvPr>
            <p:ph type="body" sz="quarter" idx="17"/>
          </p:nvPr>
        </p:nvSpPr>
        <p:spPr>
          <a:xfrm>
            <a:off x="4356039" y="1926472"/>
            <a:ext cx="5364224"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CB36A2A5-3D3D-6672-23D6-32211E5333A2}"/>
              </a:ext>
            </a:extLst>
          </p:cNvPr>
          <p:cNvSpPr>
            <a:spLocks noGrp="1"/>
          </p:cNvSpPr>
          <p:nvPr>
            <p:ph type="body" sz="quarter" idx="35"/>
          </p:nvPr>
        </p:nvSpPr>
        <p:spPr>
          <a:xfrm>
            <a:off x="4358229" y="2578100"/>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4" name="Text Placeholder 11">
            <a:extLst>
              <a:ext uri="{FF2B5EF4-FFF2-40B4-BE49-F238E27FC236}">
                <a16:creationId xmlns:a16="http://schemas.microsoft.com/office/drawing/2014/main" id="{C4A355BE-EC00-02A7-CF83-86D8F4D79CE5}"/>
              </a:ext>
            </a:extLst>
          </p:cNvPr>
          <p:cNvSpPr>
            <a:spLocks noGrp="1"/>
          </p:cNvSpPr>
          <p:nvPr>
            <p:ph type="body" sz="quarter" idx="34"/>
          </p:nvPr>
        </p:nvSpPr>
        <p:spPr>
          <a:xfrm>
            <a:off x="588263" y="2542117"/>
            <a:ext cx="2027938" cy="492443"/>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3" name="Footer Placeholder 2">
            <a:extLst>
              <a:ext uri="{FF2B5EF4-FFF2-40B4-BE49-F238E27FC236}">
                <a16:creationId xmlns:a16="http://schemas.microsoft.com/office/drawing/2014/main" id="{5D868818-0DFC-9169-4160-89B32CDF5130}"/>
              </a:ext>
            </a:extLst>
          </p:cNvPr>
          <p:cNvSpPr txBox="1"/>
          <p:nvPr userDrawn="1"/>
        </p:nvSpPr>
        <p:spPr>
          <a:xfrm>
            <a:off x="4356100"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grpSp>
        <p:nvGrpSpPr>
          <p:cNvPr id="9" name="Group 8">
            <a:extLst>
              <a:ext uri="{FF2B5EF4-FFF2-40B4-BE49-F238E27FC236}">
                <a16:creationId xmlns:a16="http://schemas.microsoft.com/office/drawing/2014/main" id="{76EA3CFB-9697-C0F0-7B4C-7E3873DE53FB}"/>
              </a:ext>
              <a:ext uri="{C183D7F6-B498-43B3-948B-1728B52AA6E4}">
                <adec:decorative xmlns:adec="http://schemas.microsoft.com/office/drawing/2017/decorative" val="1"/>
              </a:ext>
            </a:extLst>
          </p:cNvPr>
          <p:cNvGrpSpPr/>
          <p:nvPr userDrawn="1"/>
        </p:nvGrpSpPr>
        <p:grpSpPr>
          <a:xfrm>
            <a:off x="2563579" y="1585913"/>
            <a:ext cx="1110600" cy="1110600"/>
            <a:chOff x="5540700" y="2116300"/>
            <a:chExt cx="1110600" cy="1110600"/>
          </a:xfrm>
        </p:grpSpPr>
        <p:sp>
          <p:nvSpPr>
            <p:cNvPr id="10" name="Oval 9">
              <a:extLst>
                <a:ext uri="{FF2B5EF4-FFF2-40B4-BE49-F238E27FC236}">
                  <a16:creationId xmlns:a16="http://schemas.microsoft.com/office/drawing/2014/main" id="{746C21DA-1493-FA44-3F9C-34E05FF08B74}"/>
                </a:ext>
              </a:extLst>
            </p:cNvPr>
            <p:cNvSpPr/>
            <p:nvPr/>
          </p:nvSpPr>
          <p:spPr>
            <a:xfrm>
              <a:off x="5540700" y="2116300"/>
              <a:ext cx="1110600" cy="1110600"/>
            </a:xfrm>
            <a:prstGeom prst="ellipse">
              <a:avLst/>
            </a:prstGeom>
            <a:solidFill>
              <a:srgbClr val="8DC8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1" name="Picture 33">
              <a:extLst>
                <a:ext uri="{FF2B5EF4-FFF2-40B4-BE49-F238E27FC236}">
                  <a16:creationId xmlns:a16="http://schemas.microsoft.com/office/drawing/2014/main" id="{645CE35C-3A93-7951-31D3-E08248B1C9C4}"/>
                </a:ext>
              </a:extLst>
            </p:cNvPr>
            <p:cNvPicPr/>
            <p:nvPr/>
          </p:nvPicPr>
          <p:blipFill>
            <a:blip r:embed="rId2">
              <a:extLst>
                <a:ext uri="{96DAC541-7B7A-43D3-8B79-37D633B846F1}">
                  <asvg:svgBlip xmlns:asvg="http://schemas.microsoft.com/office/drawing/2016/SVG/main" r:embed="rId3"/>
                </a:ext>
              </a:extLst>
            </a:blip>
            <a:stretch>
              <a:fillRect/>
            </a:stretch>
          </p:blipFill>
          <p:spPr>
            <a:xfrm>
              <a:off x="5749602" y="2325202"/>
              <a:ext cx="692796" cy="692796"/>
            </a:xfrm>
            <a:prstGeom prst="rect">
              <a:avLst/>
            </a:prstGeom>
            <a:noFill/>
          </p:spPr>
        </p:pic>
      </p:grpSp>
    </p:spTree>
    <p:extLst>
      <p:ext uri="{BB962C8B-B14F-4D97-AF65-F5344CB8AC3E}">
        <p14:creationId xmlns:p14="http://schemas.microsoft.com/office/powerpoint/2010/main" val="2535238764"/>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_1-column">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hasCustomPrompt="1"/>
          </p:nvPr>
        </p:nvSpPr>
        <p:spPr>
          <a:xfrm>
            <a:off x="588262" y="585216"/>
            <a:ext cx="8193024" cy="492443"/>
          </a:xfrm>
        </p:spPr>
        <p:txBody>
          <a:bodyPr/>
          <a:lstStyle>
            <a:lvl1pPr>
              <a:defRPr sz="3200" b="0" i="0">
                <a:solidFill>
                  <a:schemeClr val="tx1"/>
                </a:solidFill>
                <a:latin typeface="+mj-lt"/>
                <a:cs typeface="Segoe UI Semibold" panose="020B0502040204020203" pitchFamily="34" charset="0"/>
              </a:defRPr>
            </a:lvl1pPr>
          </a:lstStyle>
          <a:p>
            <a:r>
              <a:rPr lang="en-US"/>
              <a:t>Agenda</a:t>
            </a:r>
          </a:p>
        </p:txBody>
      </p:sp>
      <p:cxnSp>
        <p:nvCxnSpPr>
          <p:cNvPr id="4" name="Straight Connector 3">
            <a:extLst>
              <a:ext uri="{FF2B5EF4-FFF2-40B4-BE49-F238E27FC236}">
                <a16:creationId xmlns:a16="http://schemas.microsoft.com/office/drawing/2014/main" id="{BDAB8950-CE1F-05A6-2114-49B53E68C30F}"/>
              </a:ext>
              <a:ext uri="{C183D7F6-B498-43B3-948B-1728B52AA6E4}">
                <adec:decorative xmlns:adec="http://schemas.microsoft.com/office/drawing/2017/decorative" val="1"/>
              </a:ext>
            </a:extLst>
          </p:cNvPr>
          <p:cNvCxnSpPr/>
          <p:nvPr userDrawn="1"/>
        </p:nvCxnSpPr>
        <p:spPr>
          <a:xfrm>
            <a:off x="585216" y="1289050"/>
            <a:ext cx="3182112" cy="0"/>
          </a:xfrm>
          <a:prstGeom prst="line">
            <a:avLst/>
          </a:prstGeom>
          <a:ln w="76200" cap="rnd">
            <a:gradFill>
              <a:gsLst>
                <a:gs pos="0">
                  <a:schemeClr val="accent3"/>
                </a:gs>
                <a:gs pos="97531">
                  <a:srgbClr val="8DC8E8"/>
                </a:gs>
                <a:gs pos="48000">
                  <a:schemeClr val="accent2"/>
                </a:gs>
                <a:gs pos="22000">
                  <a:srgbClr val="F4364C"/>
                </a:gs>
              </a:gsLst>
              <a:lin ang="3900000" scaled="0"/>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3">
            <a:extLst>
              <a:ext uri="{FF2B5EF4-FFF2-40B4-BE49-F238E27FC236}">
                <a16:creationId xmlns:a16="http://schemas.microsoft.com/office/drawing/2014/main" id="{CAC2502E-5D9F-F851-3464-EDB3AAD612FA}"/>
              </a:ext>
            </a:extLst>
          </p:cNvPr>
          <p:cNvSpPr>
            <a:spLocks noGrp="1"/>
          </p:cNvSpPr>
          <p:nvPr>
            <p:ph type="body" sz="quarter" idx="15"/>
          </p:nvPr>
        </p:nvSpPr>
        <p:spPr>
          <a:xfrm>
            <a:off x="586389" y="1818177"/>
            <a:ext cx="5033361" cy="343171"/>
          </a:xfrm>
          <a:prstGeom prst="rect">
            <a:avLst/>
          </a:prstGeom>
        </p:spPr>
        <p:txBody>
          <a:bodyPr wrap="square">
            <a:spAutoFit/>
          </a:bodyPr>
          <a:lstStyle>
            <a:lvl1pPr marL="215900" indent="-215900">
              <a:lnSpc>
                <a:spcPct val="100000"/>
              </a:lnSpc>
              <a:spcBef>
                <a:spcPct val="0"/>
              </a:spcBef>
              <a:spcAft>
                <a:spcPts val="1200"/>
              </a:spcAft>
              <a:buFont typeface="Arial" panose="020B0604020202020204" pitchFamily="34" charset="0"/>
              <a:buChar char="•"/>
              <a:defRPr sz="2200">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Tree>
    <p:extLst>
      <p:ext uri="{BB962C8B-B14F-4D97-AF65-F5344CB8AC3E}">
        <p14:creationId xmlns:p14="http://schemas.microsoft.com/office/powerpoint/2010/main" val="131566691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12">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2">
          <p15:clr>
            <a:srgbClr val="954F72"/>
          </p15:clr>
        </p15:guide>
        <p15:guide id="40"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repare for lab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B9FF9B-5C03-12AD-C2BC-F2A5193A8A29}"/>
              </a:ext>
              <a:ext uri="{C183D7F6-B498-43B3-948B-1728B52AA6E4}">
                <adec:decorative xmlns:adec="http://schemas.microsoft.com/office/drawing/2017/decorative" val="1"/>
              </a:ext>
            </a:extLst>
          </p:cNvPr>
          <p:cNvSpPr/>
          <p:nvPr userDrawn="1"/>
        </p:nvSpPr>
        <p:spPr bwMode="auto">
          <a:xfrm>
            <a:off x="17319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6" name="Rectangle: Single Corner Rounded 5">
            <a:extLst>
              <a:ext uri="{FF2B5EF4-FFF2-40B4-BE49-F238E27FC236}">
                <a16:creationId xmlns:a16="http://schemas.microsoft.com/office/drawing/2014/main" id="{A02CAEB8-26C8-4DCC-A205-1958858BB2CA}"/>
              </a:ext>
              <a:ext uri="{C183D7F6-B498-43B3-948B-1728B52AA6E4}">
                <adec:decorative xmlns:adec="http://schemas.microsoft.com/office/drawing/2017/decorative" val="1"/>
              </a:ext>
            </a:extLst>
          </p:cNvPr>
          <p:cNvSpPr/>
          <p:nvPr userDrawn="1"/>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11">
            <a:extLst>
              <a:ext uri="{FF2B5EF4-FFF2-40B4-BE49-F238E27FC236}">
                <a16:creationId xmlns:a16="http://schemas.microsoft.com/office/drawing/2014/main" id="{5B1C1BF3-6AA8-9E3D-6C13-9D294A95EC9E}"/>
              </a:ext>
            </a:extLst>
          </p:cNvPr>
          <p:cNvSpPr>
            <a:spLocks noGrp="1"/>
          </p:cNvSpPr>
          <p:nvPr>
            <p:ph type="body" sz="quarter" idx="17"/>
          </p:nvPr>
        </p:nvSpPr>
        <p:spPr>
          <a:xfrm>
            <a:off x="4356039" y="1926472"/>
            <a:ext cx="5364224"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CB36A2A5-3D3D-6672-23D6-32211E5333A2}"/>
              </a:ext>
            </a:extLst>
          </p:cNvPr>
          <p:cNvSpPr>
            <a:spLocks noGrp="1"/>
          </p:cNvSpPr>
          <p:nvPr>
            <p:ph type="body" sz="quarter" idx="35"/>
          </p:nvPr>
        </p:nvSpPr>
        <p:spPr>
          <a:xfrm>
            <a:off x="4358229" y="2578100"/>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4" name="Text Placeholder 11">
            <a:extLst>
              <a:ext uri="{FF2B5EF4-FFF2-40B4-BE49-F238E27FC236}">
                <a16:creationId xmlns:a16="http://schemas.microsoft.com/office/drawing/2014/main" id="{C4A355BE-EC00-02A7-CF83-86D8F4D79CE5}"/>
              </a:ext>
            </a:extLst>
          </p:cNvPr>
          <p:cNvSpPr>
            <a:spLocks noGrp="1"/>
          </p:cNvSpPr>
          <p:nvPr>
            <p:ph type="body" sz="quarter" idx="34"/>
          </p:nvPr>
        </p:nvSpPr>
        <p:spPr>
          <a:xfrm>
            <a:off x="588263" y="2542117"/>
            <a:ext cx="2027938" cy="492443"/>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3" name="Footer Placeholder 2">
            <a:extLst>
              <a:ext uri="{FF2B5EF4-FFF2-40B4-BE49-F238E27FC236}">
                <a16:creationId xmlns:a16="http://schemas.microsoft.com/office/drawing/2014/main" id="{5D868818-0DFC-9169-4160-89B32CDF5130}"/>
              </a:ext>
            </a:extLst>
          </p:cNvPr>
          <p:cNvSpPr txBox="1"/>
          <p:nvPr userDrawn="1"/>
        </p:nvSpPr>
        <p:spPr>
          <a:xfrm>
            <a:off x="4356100"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grpSp>
        <p:nvGrpSpPr>
          <p:cNvPr id="9" name="Group 8">
            <a:extLst>
              <a:ext uri="{FF2B5EF4-FFF2-40B4-BE49-F238E27FC236}">
                <a16:creationId xmlns:a16="http://schemas.microsoft.com/office/drawing/2014/main" id="{F260BCEF-BA8C-42B9-D1E6-EED60C93E5F0}"/>
              </a:ext>
            </a:extLst>
          </p:cNvPr>
          <p:cNvGrpSpPr/>
          <p:nvPr userDrawn="1"/>
        </p:nvGrpSpPr>
        <p:grpSpPr>
          <a:xfrm>
            <a:off x="2563579" y="1585913"/>
            <a:ext cx="1110600" cy="1110600"/>
            <a:chOff x="2563579" y="1272115"/>
            <a:chExt cx="1110600" cy="1110600"/>
          </a:xfrm>
        </p:grpSpPr>
        <p:sp>
          <p:nvSpPr>
            <p:cNvPr id="10" name="Oval 9">
              <a:extLst>
                <a:ext uri="{FF2B5EF4-FFF2-40B4-BE49-F238E27FC236}">
                  <a16:creationId xmlns:a16="http://schemas.microsoft.com/office/drawing/2014/main" id="{34F743EF-1C3F-2BB6-EC5C-14389E448E71}"/>
                </a:ext>
              </a:extLst>
            </p:cNvPr>
            <p:cNvSpPr/>
            <p:nvPr/>
          </p:nvSpPr>
          <p:spPr>
            <a:xfrm>
              <a:off x="2563579" y="1272115"/>
              <a:ext cx="1110600" cy="1110600"/>
            </a:xfrm>
            <a:prstGeom prst="ellipse">
              <a:avLst/>
            </a:prstGeom>
            <a:solidFill>
              <a:srgbClr val="C5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1" name="Picture 10" descr="A wrench and screwdriver on a black background&#10;&#10;Description automatically generated with medium confidence">
              <a:extLst>
                <a:ext uri="{FF2B5EF4-FFF2-40B4-BE49-F238E27FC236}">
                  <a16:creationId xmlns:a16="http://schemas.microsoft.com/office/drawing/2014/main" id="{22B6CEF7-CC05-CD93-EBB0-70FB66F30432}"/>
                </a:ext>
              </a:extLst>
            </p:cNvPr>
            <p:cNvPicPr/>
            <p:nvPr/>
          </p:nvPicPr>
          <p:blipFill>
            <a:blip r:embed="rId2"/>
            <a:stretch>
              <a:fillRect/>
            </a:stretch>
          </p:blipFill>
          <p:spPr>
            <a:xfrm>
              <a:off x="2766997" y="1476753"/>
              <a:ext cx="694944" cy="694944"/>
            </a:xfrm>
            <a:prstGeom prst="rect">
              <a:avLst/>
            </a:prstGeom>
          </p:spPr>
        </p:pic>
      </p:grpSp>
    </p:spTree>
    <p:extLst>
      <p:ext uri="{BB962C8B-B14F-4D97-AF65-F5344CB8AC3E}">
        <p14:creationId xmlns:p14="http://schemas.microsoft.com/office/powerpoint/2010/main" val="2502182926"/>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ric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B9FF9B-5C03-12AD-C2BC-F2A5193A8A29}"/>
              </a:ext>
              <a:ext uri="{C183D7F6-B498-43B3-948B-1728B52AA6E4}">
                <adec:decorative xmlns:adec="http://schemas.microsoft.com/office/drawing/2017/decorative" val="1"/>
              </a:ext>
            </a:extLst>
          </p:cNvPr>
          <p:cNvSpPr/>
          <p:nvPr userDrawn="1"/>
        </p:nvSpPr>
        <p:spPr bwMode="auto">
          <a:xfrm>
            <a:off x="18081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6" name="Rectangle: Single Corner Rounded 5">
            <a:extLst>
              <a:ext uri="{FF2B5EF4-FFF2-40B4-BE49-F238E27FC236}">
                <a16:creationId xmlns:a16="http://schemas.microsoft.com/office/drawing/2014/main" id="{A02CAEB8-26C8-4DCC-A205-1958858BB2CA}"/>
              </a:ext>
              <a:ext uri="{C183D7F6-B498-43B3-948B-1728B52AA6E4}">
                <adec:decorative xmlns:adec="http://schemas.microsoft.com/office/drawing/2017/decorative" val="1"/>
              </a:ext>
            </a:extLst>
          </p:cNvPr>
          <p:cNvSpPr/>
          <p:nvPr userDrawn="1"/>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11">
            <a:extLst>
              <a:ext uri="{FF2B5EF4-FFF2-40B4-BE49-F238E27FC236}">
                <a16:creationId xmlns:a16="http://schemas.microsoft.com/office/drawing/2014/main" id="{5B1C1BF3-6AA8-9E3D-6C13-9D294A95EC9E}"/>
              </a:ext>
            </a:extLst>
          </p:cNvPr>
          <p:cNvSpPr>
            <a:spLocks noGrp="1"/>
          </p:cNvSpPr>
          <p:nvPr>
            <p:ph type="body" sz="quarter" idx="17"/>
          </p:nvPr>
        </p:nvSpPr>
        <p:spPr>
          <a:xfrm>
            <a:off x="4356039" y="1926472"/>
            <a:ext cx="5364224"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CB36A2A5-3D3D-6672-23D6-32211E5333A2}"/>
              </a:ext>
            </a:extLst>
          </p:cNvPr>
          <p:cNvSpPr>
            <a:spLocks noGrp="1"/>
          </p:cNvSpPr>
          <p:nvPr>
            <p:ph type="body" sz="quarter" idx="35"/>
          </p:nvPr>
        </p:nvSpPr>
        <p:spPr>
          <a:xfrm>
            <a:off x="4358229" y="2578100"/>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4" name="Text Placeholder 11">
            <a:extLst>
              <a:ext uri="{FF2B5EF4-FFF2-40B4-BE49-F238E27FC236}">
                <a16:creationId xmlns:a16="http://schemas.microsoft.com/office/drawing/2014/main" id="{C4A355BE-EC00-02A7-CF83-86D8F4D79CE5}"/>
              </a:ext>
            </a:extLst>
          </p:cNvPr>
          <p:cNvSpPr>
            <a:spLocks noGrp="1"/>
          </p:cNvSpPr>
          <p:nvPr>
            <p:ph type="body" sz="quarter" idx="34"/>
          </p:nvPr>
        </p:nvSpPr>
        <p:spPr>
          <a:xfrm>
            <a:off x="588263" y="2542117"/>
            <a:ext cx="2027938" cy="492443"/>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3" name="Footer Placeholder 2">
            <a:extLst>
              <a:ext uri="{FF2B5EF4-FFF2-40B4-BE49-F238E27FC236}">
                <a16:creationId xmlns:a16="http://schemas.microsoft.com/office/drawing/2014/main" id="{5D868818-0DFC-9169-4160-89B32CDF5130}"/>
              </a:ext>
            </a:extLst>
          </p:cNvPr>
          <p:cNvSpPr txBox="1"/>
          <p:nvPr userDrawn="1"/>
        </p:nvSpPr>
        <p:spPr>
          <a:xfrm>
            <a:off x="4356100"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grpSp>
        <p:nvGrpSpPr>
          <p:cNvPr id="5" name="Group 4">
            <a:extLst>
              <a:ext uri="{FF2B5EF4-FFF2-40B4-BE49-F238E27FC236}">
                <a16:creationId xmlns:a16="http://schemas.microsoft.com/office/drawing/2014/main" id="{F5C0986E-B689-6782-2E7B-724249108539}"/>
              </a:ext>
              <a:ext uri="{C183D7F6-B498-43B3-948B-1728B52AA6E4}">
                <adec:decorative xmlns:adec="http://schemas.microsoft.com/office/drawing/2017/decorative" val="1"/>
              </a:ext>
            </a:extLst>
          </p:cNvPr>
          <p:cNvGrpSpPr/>
          <p:nvPr userDrawn="1"/>
        </p:nvGrpSpPr>
        <p:grpSpPr>
          <a:xfrm>
            <a:off x="2563579" y="1585913"/>
            <a:ext cx="1110600" cy="1110600"/>
            <a:chOff x="1742946" y="2116300"/>
            <a:chExt cx="1110600" cy="1110600"/>
          </a:xfrm>
        </p:grpSpPr>
        <p:sp>
          <p:nvSpPr>
            <p:cNvPr id="12" name="Oval 11">
              <a:extLst>
                <a:ext uri="{FF2B5EF4-FFF2-40B4-BE49-F238E27FC236}">
                  <a16:creationId xmlns:a16="http://schemas.microsoft.com/office/drawing/2014/main" id="{6CAA49E0-DE74-4741-67A0-EFF39DD2D638}"/>
                </a:ext>
              </a:extLst>
            </p:cNvPr>
            <p:cNvSpPr/>
            <p:nvPr/>
          </p:nvSpPr>
          <p:spPr>
            <a:xfrm>
              <a:off x="1742946" y="2116300"/>
              <a:ext cx="1110600" cy="1110600"/>
            </a:xfrm>
            <a:prstGeom prst="ellipse">
              <a:avLst/>
            </a:prstGeom>
            <a:solidFill>
              <a:srgbClr val="FFA3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3" name="Picture 12">
              <a:extLst>
                <a:ext uri="{FF2B5EF4-FFF2-40B4-BE49-F238E27FC236}">
                  <a16:creationId xmlns:a16="http://schemas.microsoft.com/office/drawing/2014/main" id="{B35AFCD5-9997-32A3-C847-E02AC6233D3B}"/>
                </a:ext>
              </a:extLst>
            </p:cNvPr>
            <p:cNvPicPr/>
            <p:nvPr/>
          </p:nvPicPr>
          <p:blipFill>
            <a:blip r:embed="rId2">
              <a:extLst>
                <a:ext uri="{28A0092B-C50C-407E-A947-70E740481C1C}">
                  <a14:useLocalDpi xmlns:a14="http://schemas.microsoft.com/office/drawing/2010/main" val="0"/>
                </a:ext>
              </a:extLst>
            </a:blip>
            <a:stretch>
              <a:fillRect/>
            </a:stretch>
          </p:blipFill>
          <p:spPr>
            <a:xfrm>
              <a:off x="2006529" y="2335581"/>
              <a:ext cx="613466" cy="613466"/>
            </a:xfrm>
            <a:prstGeom prst="rect">
              <a:avLst/>
            </a:prstGeom>
          </p:spPr>
        </p:pic>
      </p:grpSp>
    </p:spTree>
    <p:extLst>
      <p:ext uri="{BB962C8B-B14F-4D97-AF65-F5344CB8AC3E}">
        <p14:creationId xmlns:p14="http://schemas.microsoft.com/office/powerpoint/2010/main" val="3350996410"/>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UI Lab">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Rounded Rectangle 3_1">
            <a:extLst>
              <a:ext uri="{FF2B5EF4-FFF2-40B4-BE49-F238E27FC236}">
                <a16:creationId xmlns:a16="http://schemas.microsoft.com/office/drawing/2014/main" id="{E9B8C20E-B8A8-8B4B-E6D5-102814292B16}"/>
              </a:ext>
            </a:extLst>
          </p:cNvPr>
          <p:cNvSpPr/>
          <p:nvPr userDrawn="1"/>
        </p:nvSpPr>
        <p:spPr>
          <a:xfrm>
            <a:off x="588261" y="1292745"/>
            <a:ext cx="10074975" cy="4749970"/>
          </a:xfrm>
          <a:prstGeom prst="roundRect">
            <a:avLst>
              <a:gd name="adj" fmla="val 6113"/>
            </a:avLst>
          </a:prstGeom>
          <a:solidFill>
            <a:schemeClr val="bg1"/>
          </a:solidFill>
          <a:ln>
            <a:noFill/>
          </a:ln>
          <a:effectLst>
            <a:outerShdw blurRad="190500" dist="38100" dir="8100000" sx="101000" sy="101000" algn="tr" rotWithShape="0">
              <a:srgbClr val="CAC5B8">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ct val="0"/>
              </a:spcAft>
              <a:buClrTx/>
              <a:buSzPct val="90000"/>
              <a:buFontTx/>
              <a:buNone/>
              <a:defRPr/>
            </a:pPr>
            <a:endParaRPr kumimoji="0" lang="en-US" sz="18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grpSp>
        <p:nvGrpSpPr>
          <p:cNvPr id="5" name="Group 4">
            <a:extLst>
              <a:ext uri="{FF2B5EF4-FFF2-40B4-BE49-F238E27FC236}">
                <a16:creationId xmlns:a16="http://schemas.microsoft.com/office/drawing/2014/main" id="{6E20E92D-9C4E-2BF7-F5C3-1126C809696B}"/>
              </a:ext>
            </a:extLst>
          </p:cNvPr>
          <p:cNvGrpSpPr/>
          <p:nvPr userDrawn="1"/>
        </p:nvGrpSpPr>
        <p:grpSpPr>
          <a:xfrm>
            <a:off x="10112348" y="893763"/>
            <a:ext cx="1110600" cy="1110600"/>
            <a:chOff x="10112348" y="738519"/>
            <a:chExt cx="1110600" cy="1110600"/>
          </a:xfrm>
        </p:grpSpPr>
        <p:sp>
          <p:nvSpPr>
            <p:cNvPr id="10" name="Oval 9">
              <a:extLst>
                <a:ext uri="{FF2B5EF4-FFF2-40B4-BE49-F238E27FC236}">
                  <a16:creationId xmlns:a16="http://schemas.microsoft.com/office/drawing/2014/main" id="{7567CE8E-AD7A-BEDE-7D43-4F2561774537}"/>
                </a:ext>
              </a:extLst>
            </p:cNvPr>
            <p:cNvSpPr/>
            <p:nvPr/>
          </p:nvSpPr>
          <p:spPr>
            <a:xfrm>
              <a:off x="10112348" y="738519"/>
              <a:ext cx="1110600" cy="1110600"/>
            </a:xfrm>
            <a:prstGeom prst="ellipse">
              <a:avLst/>
            </a:prstGeom>
            <a:solidFill>
              <a:srgbClr val="C5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1" name="Picture 10" descr="A wrench and screwdriver on a black background&#10;&#10;Description automatically generated with medium confidence">
              <a:extLst>
                <a:ext uri="{FF2B5EF4-FFF2-40B4-BE49-F238E27FC236}">
                  <a16:creationId xmlns:a16="http://schemas.microsoft.com/office/drawing/2014/main" id="{081CBB52-335F-8D52-200D-2D007D689042}"/>
                </a:ext>
              </a:extLst>
            </p:cNvPr>
            <p:cNvPicPr/>
            <p:nvPr/>
          </p:nvPicPr>
          <p:blipFill>
            <a:blip r:embed="rId2"/>
            <a:stretch>
              <a:fillRect/>
            </a:stretch>
          </p:blipFill>
          <p:spPr>
            <a:xfrm>
              <a:off x="10315766" y="945273"/>
              <a:ext cx="694944" cy="694944"/>
            </a:xfrm>
            <a:prstGeom prst="rect">
              <a:avLst/>
            </a:prstGeom>
          </p:spPr>
        </p:pic>
      </p:grpSp>
    </p:spTree>
    <p:extLst>
      <p:ext uri="{BB962C8B-B14F-4D97-AF65-F5344CB8AC3E}">
        <p14:creationId xmlns:p14="http://schemas.microsoft.com/office/powerpoint/2010/main" val="445562361"/>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8">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2">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ricing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Rounded Rectangle 3_1">
            <a:extLst>
              <a:ext uri="{FF2B5EF4-FFF2-40B4-BE49-F238E27FC236}">
                <a16:creationId xmlns:a16="http://schemas.microsoft.com/office/drawing/2014/main" id="{E9B8C20E-B8A8-8B4B-E6D5-102814292B16}"/>
              </a:ext>
            </a:extLst>
          </p:cNvPr>
          <p:cNvSpPr/>
          <p:nvPr userDrawn="1"/>
        </p:nvSpPr>
        <p:spPr>
          <a:xfrm>
            <a:off x="588261" y="1292745"/>
            <a:ext cx="10074975" cy="4749970"/>
          </a:xfrm>
          <a:prstGeom prst="roundRect">
            <a:avLst>
              <a:gd name="adj" fmla="val 6113"/>
            </a:avLst>
          </a:prstGeom>
          <a:solidFill>
            <a:schemeClr val="bg1"/>
          </a:solidFill>
          <a:ln>
            <a:noFill/>
          </a:ln>
          <a:effectLst>
            <a:outerShdw blurRad="190500" dist="38100" dir="8100000" sx="101000" sy="101000" algn="tr" rotWithShape="0">
              <a:srgbClr val="CAC5B8">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ct val="0"/>
              </a:spcAft>
              <a:buClrTx/>
              <a:buSzPct val="90000"/>
              <a:buFontTx/>
              <a:buNone/>
              <a:defRPr/>
            </a:pPr>
            <a:endParaRPr kumimoji="0" lang="en-US" sz="18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grpSp>
        <p:nvGrpSpPr>
          <p:cNvPr id="4" name="Group 3">
            <a:extLst>
              <a:ext uri="{FF2B5EF4-FFF2-40B4-BE49-F238E27FC236}">
                <a16:creationId xmlns:a16="http://schemas.microsoft.com/office/drawing/2014/main" id="{EB724FB4-110F-14DB-C9A2-8DC893034C9B}"/>
              </a:ext>
              <a:ext uri="{C183D7F6-B498-43B3-948B-1728B52AA6E4}">
                <adec:decorative xmlns:adec="http://schemas.microsoft.com/office/drawing/2017/decorative" val="1"/>
              </a:ext>
            </a:extLst>
          </p:cNvPr>
          <p:cNvGrpSpPr/>
          <p:nvPr userDrawn="1"/>
        </p:nvGrpSpPr>
        <p:grpSpPr>
          <a:xfrm>
            <a:off x="10107938" y="893763"/>
            <a:ext cx="1110600" cy="1110600"/>
            <a:chOff x="1742946" y="2116300"/>
            <a:chExt cx="1110600" cy="1110600"/>
          </a:xfrm>
        </p:grpSpPr>
        <p:sp>
          <p:nvSpPr>
            <p:cNvPr id="6" name="Oval 5">
              <a:extLst>
                <a:ext uri="{FF2B5EF4-FFF2-40B4-BE49-F238E27FC236}">
                  <a16:creationId xmlns:a16="http://schemas.microsoft.com/office/drawing/2014/main" id="{CEC0BCC3-7EC5-6F81-B1AA-80A4894ABF0C}"/>
                </a:ext>
              </a:extLst>
            </p:cNvPr>
            <p:cNvSpPr/>
            <p:nvPr/>
          </p:nvSpPr>
          <p:spPr>
            <a:xfrm>
              <a:off x="1742946" y="2116300"/>
              <a:ext cx="1110600" cy="1110600"/>
            </a:xfrm>
            <a:prstGeom prst="ellipse">
              <a:avLst/>
            </a:prstGeom>
            <a:solidFill>
              <a:srgbClr val="FFA3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7" name="Picture 6">
              <a:extLst>
                <a:ext uri="{FF2B5EF4-FFF2-40B4-BE49-F238E27FC236}">
                  <a16:creationId xmlns:a16="http://schemas.microsoft.com/office/drawing/2014/main" id="{9D467AA4-32D7-985C-93B4-6A2CF9D380C2}"/>
                </a:ext>
              </a:extLst>
            </p:cNvPr>
            <p:cNvPicPr/>
            <p:nvPr/>
          </p:nvPicPr>
          <p:blipFill>
            <a:blip r:embed="rId2">
              <a:extLst>
                <a:ext uri="{28A0092B-C50C-407E-A947-70E740481C1C}">
                  <a14:useLocalDpi xmlns:a14="http://schemas.microsoft.com/office/drawing/2010/main" val="0"/>
                </a:ext>
              </a:extLst>
            </a:blip>
            <a:stretch>
              <a:fillRect/>
            </a:stretch>
          </p:blipFill>
          <p:spPr>
            <a:xfrm>
              <a:off x="2006529" y="2335581"/>
              <a:ext cx="613466" cy="613466"/>
            </a:xfrm>
            <a:prstGeom prst="rect">
              <a:avLst/>
            </a:prstGeom>
          </p:spPr>
        </p:pic>
      </p:grpSp>
    </p:spTree>
    <p:extLst>
      <p:ext uri="{BB962C8B-B14F-4D97-AF65-F5344CB8AC3E}">
        <p14:creationId xmlns:p14="http://schemas.microsoft.com/office/powerpoint/2010/main" val="3262096073"/>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8">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2">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column_Callout_with Image">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A0C1B43-5B0F-7090-B43D-4D154AC01AF9}"/>
              </a:ext>
              <a:ext uri="{C183D7F6-B498-43B3-948B-1728B52AA6E4}">
                <adec:decorative xmlns:adec="http://schemas.microsoft.com/office/drawing/2017/decorative" val="1"/>
              </a:ext>
            </a:extLst>
          </p:cNvPr>
          <p:cNvSpPr/>
          <p:nvPr userDrawn="1"/>
        </p:nvSpPr>
        <p:spPr bwMode="auto">
          <a:xfrm>
            <a:off x="20621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 name="Footer Placeholder 2">
            <a:extLst>
              <a:ext uri="{FF2B5EF4-FFF2-40B4-BE49-F238E27FC236}">
                <a16:creationId xmlns:a16="http://schemas.microsoft.com/office/drawing/2014/main" id="{2E22E512-824E-5687-C33B-5B41FE43E981}"/>
              </a:ext>
            </a:extLst>
          </p:cNvPr>
          <p:cNvSpPr txBox="1"/>
          <p:nvPr userDrawn="1"/>
        </p:nvSpPr>
        <p:spPr>
          <a:xfrm>
            <a:off x="4356100"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A07B0D1-31C1-C209-CE85-DD1D42B62A74}"/>
              </a:ext>
            </a:extLst>
          </p:cNvPr>
          <p:cNvSpPr>
            <a:spLocks noGrp="1"/>
          </p:cNvSpPr>
          <p:nvPr>
            <p:ph type="pic" sz="quarter" idx="20" hasCustomPrompt="1"/>
          </p:nvPr>
        </p:nvSpPr>
        <p:spPr bwMode="ltGray">
          <a:xfrm>
            <a:off x="4064000" y="1292233"/>
            <a:ext cx="7535862" cy="3279768"/>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20" name="Text Placeholder 11">
            <a:extLst>
              <a:ext uri="{FF2B5EF4-FFF2-40B4-BE49-F238E27FC236}">
                <a16:creationId xmlns:a16="http://schemas.microsoft.com/office/drawing/2014/main" id="{B0CE4749-2B49-FDC6-1E4B-4745903086DB}"/>
              </a:ext>
            </a:extLst>
          </p:cNvPr>
          <p:cNvSpPr>
            <a:spLocks noGrp="1"/>
          </p:cNvSpPr>
          <p:nvPr>
            <p:ph type="body" sz="quarter" idx="22"/>
          </p:nvPr>
        </p:nvSpPr>
        <p:spPr>
          <a:xfrm>
            <a:off x="4064000" y="4830309"/>
            <a:ext cx="7535862" cy="184666"/>
          </a:xfrm>
          <a:prstGeom prst="rect">
            <a:avLst/>
          </a:prstGeom>
        </p:spPr>
        <p:txBody>
          <a:bodyPr anchor="t"/>
          <a:lstStyle>
            <a:lvl1pPr marL="0" indent="0">
              <a:spcBef>
                <a:spcPct val="0"/>
              </a:spcBef>
              <a:buNone/>
              <a:defRPr sz="1200">
                <a:solidFill>
                  <a:schemeClr val="tx1"/>
                </a:solidFill>
                <a:latin typeface="+mj-lt"/>
              </a:defRPr>
            </a:lvl1pPr>
          </a:lstStyle>
          <a:p>
            <a:pPr lvl="0"/>
            <a:r>
              <a:rPr lang="en-US"/>
              <a:t>Click to edit Master text styles</a:t>
            </a:r>
          </a:p>
        </p:txBody>
      </p:sp>
      <p:sp>
        <p:nvSpPr>
          <p:cNvPr id="23" name="Text Placeholder 3">
            <a:extLst>
              <a:ext uri="{FF2B5EF4-FFF2-40B4-BE49-F238E27FC236}">
                <a16:creationId xmlns:a16="http://schemas.microsoft.com/office/drawing/2014/main" id="{FEC9D9DE-CE99-5608-0152-4E27F1BE0034}"/>
              </a:ext>
            </a:extLst>
          </p:cNvPr>
          <p:cNvSpPr>
            <a:spLocks noGrp="1"/>
          </p:cNvSpPr>
          <p:nvPr>
            <p:ph type="body" sz="quarter" idx="33"/>
          </p:nvPr>
        </p:nvSpPr>
        <p:spPr>
          <a:xfrm>
            <a:off x="4073063" y="5231647"/>
            <a:ext cx="7526800"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5" name="Rectangle: Single Corner Rounded 4">
            <a:extLst>
              <a:ext uri="{FF2B5EF4-FFF2-40B4-BE49-F238E27FC236}">
                <a16:creationId xmlns:a16="http://schemas.microsoft.com/office/drawing/2014/main" id="{F30B2090-3FEF-BD7A-3D1A-F15263CED050}"/>
              </a:ext>
              <a:ext uri="{C183D7F6-B498-43B3-948B-1728B52AA6E4}">
                <adec:decorative xmlns:adec="http://schemas.microsoft.com/office/drawing/2017/decorative" val="1"/>
              </a:ext>
            </a:extLst>
          </p:cNvPr>
          <p:cNvSpPr/>
          <p:nvPr userDrawn="1"/>
        </p:nvSpPr>
        <p:spPr bwMode="auto">
          <a:xfrm>
            <a:off x="-1" y="1292232"/>
            <a:ext cx="3121026" cy="5565768"/>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ext Placeholder 11">
            <a:extLst>
              <a:ext uri="{FF2B5EF4-FFF2-40B4-BE49-F238E27FC236}">
                <a16:creationId xmlns:a16="http://schemas.microsoft.com/office/drawing/2014/main" id="{69AA33E8-65E2-5482-066C-B301F74B3FCC}"/>
              </a:ext>
            </a:extLst>
          </p:cNvPr>
          <p:cNvSpPr>
            <a:spLocks noGrp="1"/>
          </p:cNvSpPr>
          <p:nvPr>
            <p:ph type="body" sz="quarter" idx="34"/>
          </p:nvPr>
        </p:nvSpPr>
        <p:spPr>
          <a:xfrm>
            <a:off x="588262" y="2210101"/>
            <a:ext cx="2113253" cy="492443"/>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Tree>
    <p:extLst>
      <p:ext uri="{BB962C8B-B14F-4D97-AF65-F5344CB8AC3E}">
        <p14:creationId xmlns:p14="http://schemas.microsoft.com/office/powerpoint/2010/main" val="352633016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p15:clr>
            <a:srgbClr val="954F72"/>
          </p15:clr>
        </p15:guide>
        <p15:guide id="6" pos="1372">
          <p15:clr>
            <a:srgbClr val="954F72"/>
          </p15:clr>
        </p15:guide>
        <p15:guide id="7" pos="1560">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20">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Learn Clickdown">
    <p:bg>
      <p:bgPr>
        <a:solidFill>
          <a:srgbClr val="E8E6DF"/>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E890A9B-98DE-E407-1677-225E1CB27E04}"/>
              </a:ext>
              <a:ext uri="{C183D7F6-B498-43B3-948B-1728B52AA6E4}">
                <adec:decorative xmlns:adec="http://schemas.microsoft.com/office/drawing/2017/decorative" val="1"/>
              </a:ext>
            </a:extLst>
          </p:cNvPr>
          <p:cNvSpPr/>
          <p:nvPr userDrawn="1"/>
        </p:nvSpPr>
        <p:spPr bwMode="auto">
          <a:xfrm>
            <a:off x="1887" y="0"/>
            <a:ext cx="6891565"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Top Corners Rounded 1">
            <a:extLst>
              <a:ext uri="{FF2B5EF4-FFF2-40B4-BE49-F238E27FC236}">
                <a16:creationId xmlns:a16="http://schemas.microsoft.com/office/drawing/2014/main" id="{960FA2C5-0F45-1F96-1312-4AD604060381}"/>
              </a:ext>
              <a:ext uri="{C183D7F6-B498-43B3-948B-1728B52AA6E4}">
                <adec:decorative xmlns:adec="http://schemas.microsoft.com/office/drawing/2017/decorative" val="1"/>
              </a:ext>
            </a:extLst>
          </p:cNvPr>
          <p:cNvSpPr/>
          <p:nvPr userDrawn="1"/>
        </p:nvSpPr>
        <p:spPr bwMode="auto">
          <a:xfrm rot="16200000" flipH="1">
            <a:off x="7958667" y="1348398"/>
            <a:ext cx="3793070" cy="4707465"/>
          </a:xfrm>
          <a:prstGeom prst="round2SameRect">
            <a:avLst>
              <a:gd name="adj1" fmla="val 2163"/>
              <a:gd name="adj2" fmla="val 0"/>
            </a:avLst>
          </a:prstGeom>
          <a:solidFill>
            <a:srgbClr val="E8E6DF"/>
          </a:solidFill>
          <a:ln w="6350">
            <a:noFill/>
          </a:ln>
          <a:effectLst>
            <a:outerShdw blurRad="127000" dist="76200" dir="9600000" algn="r"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none" lIns="274320" tIns="0" rIns="274320" bIns="9144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defRPr/>
            </a:pPr>
            <a:endParaRPr kumimoji="0" lang="en-US" sz="2000" b="0" i="0" u="none" strike="noStrike" kern="1200" cap="none" spc="0" normalizeH="0" baseline="30000" noProof="0">
              <a:ln>
                <a:noFill/>
              </a:ln>
              <a:solidFill>
                <a:srgbClr val="FFFFFF"/>
              </a:solidFill>
              <a:effectLst/>
              <a:uLnTx/>
              <a:uFillTx/>
              <a:latin typeface="Segoe UI"/>
              <a:ea typeface="+mn-ea"/>
              <a:cs typeface="+mn-cs"/>
            </a:endParaRPr>
          </a:p>
        </p:txBody>
      </p:sp>
      <p:pic>
        <p:nvPicPr>
          <p:cNvPr id="3" name="Picture 2">
            <a:extLst>
              <a:ext uri="{FF2B5EF4-FFF2-40B4-BE49-F238E27FC236}">
                <a16:creationId xmlns:a16="http://schemas.microsoft.com/office/drawing/2014/main" id="{C7858406-DE31-8249-0E02-6D12B1500EB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458887" y="1759165"/>
            <a:ext cx="4737876" cy="3870680"/>
          </a:xfrm>
          <a:prstGeom prst="rect">
            <a:avLst/>
          </a:prstGeom>
          <a:noFill/>
          <a:ln w="38100">
            <a:noFill/>
          </a:ln>
          <a:effectLst/>
        </p:spPr>
      </p:pic>
      <p:sp>
        <p:nvSpPr>
          <p:cNvPr id="4" name="Picture Placeholder" descr="This photo is a 'placeholder' only. Drag or drop your photo here, or click and tap the center to insert a photo.">
            <a:extLst>
              <a:ext uri="{FF2B5EF4-FFF2-40B4-BE49-F238E27FC236}">
                <a16:creationId xmlns:a16="http://schemas.microsoft.com/office/drawing/2014/main" id="{D5402C46-D31C-FDEF-C231-716FBE6417FF}"/>
              </a:ext>
            </a:extLst>
          </p:cNvPr>
          <p:cNvSpPr>
            <a:spLocks noGrp="1"/>
          </p:cNvSpPr>
          <p:nvPr>
            <p:ph type="pic" sz="quarter" idx="20" hasCustomPrompt="1"/>
          </p:nvPr>
        </p:nvSpPr>
        <p:spPr bwMode="ltGray">
          <a:xfrm>
            <a:off x="7724775" y="2041526"/>
            <a:ext cx="4467225" cy="3311524"/>
          </a:xfrm>
          <a:prstGeom prst="rect">
            <a:avLst/>
          </a:prstGeom>
          <a:solidFill>
            <a:srgbClr val="F4F4F7"/>
          </a:solidFill>
          <a:ln>
            <a:noFill/>
          </a:ln>
        </p:spPr>
        <p:txBody>
          <a:bodyPr lIns="914400" tIns="0" rIns="914400" bIns="146304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website screenshot here or click or tap icon below to insert</a:t>
            </a:r>
          </a:p>
          <a:p>
            <a:endParaRPr lang="en-US"/>
          </a:p>
          <a:p>
            <a:endParaRPr lang="en-US"/>
          </a:p>
        </p:txBody>
      </p:sp>
      <p:sp>
        <p:nvSpPr>
          <p:cNvPr id="5" name="Title 1">
            <a:extLst>
              <a:ext uri="{FF2B5EF4-FFF2-40B4-BE49-F238E27FC236}">
                <a16:creationId xmlns:a16="http://schemas.microsoft.com/office/drawing/2014/main" id="{7B5F9DFC-8F86-66C5-68A6-019BCDEDB8C2}"/>
              </a:ext>
            </a:extLst>
          </p:cNvPr>
          <p:cNvSpPr>
            <a:spLocks noGrp="1"/>
          </p:cNvSpPr>
          <p:nvPr>
            <p:ph type="title"/>
          </p:nvPr>
        </p:nvSpPr>
        <p:spPr>
          <a:xfrm>
            <a:off x="588262" y="585216"/>
            <a:ext cx="5652201"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10" name="Text Placeholder 11">
            <a:extLst>
              <a:ext uri="{FF2B5EF4-FFF2-40B4-BE49-F238E27FC236}">
                <a16:creationId xmlns:a16="http://schemas.microsoft.com/office/drawing/2014/main" id="{5FD7D075-9E51-3CE8-5505-AE5C8CAB0439}"/>
              </a:ext>
            </a:extLst>
          </p:cNvPr>
          <p:cNvSpPr>
            <a:spLocks noGrp="1"/>
          </p:cNvSpPr>
          <p:nvPr>
            <p:ph type="body" sz="quarter" idx="16"/>
          </p:nvPr>
        </p:nvSpPr>
        <p:spPr>
          <a:xfrm>
            <a:off x="584199" y="1594155"/>
            <a:ext cx="5654573"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11" name="Text Placeholder 3">
            <a:extLst>
              <a:ext uri="{FF2B5EF4-FFF2-40B4-BE49-F238E27FC236}">
                <a16:creationId xmlns:a16="http://schemas.microsoft.com/office/drawing/2014/main" id="{F4BA9016-5747-B1D1-36DE-145A4E94C4B2}"/>
              </a:ext>
            </a:extLst>
          </p:cNvPr>
          <p:cNvSpPr>
            <a:spLocks noGrp="1"/>
          </p:cNvSpPr>
          <p:nvPr>
            <p:ph type="body" sz="quarter" idx="15"/>
          </p:nvPr>
        </p:nvSpPr>
        <p:spPr>
          <a:xfrm>
            <a:off x="586389" y="2085764"/>
            <a:ext cx="565220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7" name="Footer Placeholder 2">
            <a:extLst>
              <a:ext uri="{FF2B5EF4-FFF2-40B4-BE49-F238E27FC236}">
                <a16:creationId xmlns:a16="http://schemas.microsoft.com/office/drawing/2014/main" id="{6F36D75B-95FF-2F0D-75F2-EF58B69B29D9}"/>
              </a:ext>
            </a:extLst>
          </p:cNvPr>
          <p:cNvSpPr txBox="1"/>
          <p:nvPr userDrawn="1"/>
        </p:nvSpPr>
        <p:spPr>
          <a:xfrm>
            <a:off x="579438"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spTree>
    <p:extLst>
      <p:ext uri="{BB962C8B-B14F-4D97-AF65-F5344CB8AC3E}">
        <p14:creationId xmlns:p14="http://schemas.microsoft.com/office/powerpoint/2010/main" val="253078579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12">
          <p15:clr>
            <a:srgbClr val="5ACBF0"/>
          </p15:clr>
        </p15:guide>
        <p15:guide id="29" orient="horz" pos="1272">
          <p15:clr>
            <a:srgbClr val="5ACBF0"/>
          </p15:clr>
        </p15:guide>
        <p15:guide id="30" orient="horz" pos="288">
          <p15:clr>
            <a:srgbClr val="5ACBF0"/>
          </p15:clr>
        </p15:guide>
        <p15:guide id="31" orient="horz" pos="3600">
          <p15:clr>
            <a:srgbClr val="FBAE40"/>
          </p15:clr>
        </p15:guide>
        <p15:guide id="32" orient="horz" pos="3408">
          <p15:clr>
            <a:srgbClr val="FBAE40"/>
          </p15:clr>
        </p15:guide>
        <p15:guide id="33" pos="108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_with Hea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spTree>
    <p:extLst>
      <p:ext uri="{BB962C8B-B14F-4D97-AF65-F5344CB8AC3E}">
        <p14:creationId xmlns:p14="http://schemas.microsoft.com/office/powerpoint/2010/main" val="1749532681"/>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_with Head_Off-white">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429945250"/>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_with Head_WmGray">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spTree>
    <p:extLst>
      <p:ext uri="{BB962C8B-B14F-4D97-AF65-F5344CB8AC3E}">
        <p14:creationId xmlns:p14="http://schemas.microsoft.com/office/powerpoint/2010/main" val="1238217156"/>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column contain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Rounded Rectangle 3_1">
            <a:extLst>
              <a:ext uri="{FF2B5EF4-FFF2-40B4-BE49-F238E27FC236}">
                <a16:creationId xmlns:a16="http://schemas.microsoft.com/office/drawing/2014/main" id="{E9B8C20E-B8A8-8B4B-E6D5-102814292B16}"/>
              </a:ext>
            </a:extLst>
          </p:cNvPr>
          <p:cNvSpPr/>
          <p:nvPr userDrawn="1"/>
        </p:nvSpPr>
        <p:spPr>
          <a:xfrm>
            <a:off x="588261" y="1292745"/>
            <a:ext cx="10074975" cy="4749970"/>
          </a:xfrm>
          <a:prstGeom prst="roundRect">
            <a:avLst>
              <a:gd name="adj" fmla="val 6113"/>
            </a:avLst>
          </a:prstGeom>
          <a:solidFill>
            <a:schemeClr val="bg1"/>
          </a:solidFill>
          <a:ln>
            <a:noFill/>
          </a:ln>
          <a:effectLst>
            <a:outerShdw blurRad="190500" dist="38100" dir="8100000" sx="101000" sy="101000" algn="tr" rotWithShape="0">
              <a:srgbClr val="CAC5B8">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ct val="0"/>
              </a:spcAft>
              <a:buClrTx/>
              <a:buSzPct val="90000"/>
              <a:buFontTx/>
              <a:buNone/>
              <a:defRPr/>
            </a:pPr>
            <a:endParaRPr kumimoji="0" lang="en-US" sz="18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
        <p:nvSpPr>
          <p:cNvPr id="4" name="Text Placeholder 11">
            <a:extLst>
              <a:ext uri="{FF2B5EF4-FFF2-40B4-BE49-F238E27FC236}">
                <a16:creationId xmlns:a16="http://schemas.microsoft.com/office/drawing/2014/main" id="{E5A14A0B-79D6-45AE-7A4C-9DC7D8DBDE0E}"/>
              </a:ext>
            </a:extLst>
          </p:cNvPr>
          <p:cNvSpPr>
            <a:spLocks noGrp="1"/>
          </p:cNvSpPr>
          <p:nvPr>
            <p:ph type="body" sz="quarter" idx="17"/>
          </p:nvPr>
        </p:nvSpPr>
        <p:spPr>
          <a:xfrm>
            <a:off x="1235075" y="1771955"/>
            <a:ext cx="8778782"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6" name="Text Placeholder 3">
            <a:extLst>
              <a:ext uri="{FF2B5EF4-FFF2-40B4-BE49-F238E27FC236}">
                <a16:creationId xmlns:a16="http://schemas.microsoft.com/office/drawing/2014/main" id="{E26E60A9-6B1B-0504-9AD9-98C3212D1BE2}"/>
              </a:ext>
            </a:extLst>
          </p:cNvPr>
          <p:cNvSpPr>
            <a:spLocks noGrp="1"/>
          </p:cNvSpPr>
          <p:nvPr>
            <p:ph type="body" sz="quarter" idx="15"/>
          </p:nvPr>
        </p:nvSpPr>
        <p:spPr>
          <a:xfrm>
            <a:off x="1237265" y="2263564"/>
            <a:ext cx="8775098"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30119059"/>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Agenda_2-column">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hasCustomPrompt="1"/>
          </p:nvPr>
        </p:nvSpPr>
        <p:spPr>
          <a:xfrm>
            <a:off x="588262" y="585216"/>
            <a:ext cx="8193024" cy="492443"/>
          </a:xfrm>
        </p:spPr>
        <p:txBody>
          <a:bodyPr/>
          <a:lstStyle>
            <a:lvl1pPr>
              <a:defRPr sz="3200" b="0" i="0">
                <a:solidFill>
                  <a:schemeClr val="tx1"/>
                </a:solidFill>
                <a:latin typeface="+mj-lt"/>
                <a:cs typeface="Segoe UI Semibold" panose="020B0502040204020203" pitchFamily="34" charset="0"/>
              </a:defRPr>
            </a:lvl1pPr>
          </a:lstStyle>
          <a:p>
            <a:r>
              <a:rPr lang="en-US"/>
              <a:t>Agenda</a:t>
            </a:r>
          </a:p>
        </p:txBody>
      </p:sp>
      <p:cxnSp>
        <p:nvCxnSpPr>
          <p:cNvPr id="4" name="Straight Connector 3">
            <a:extLst>
              <a:ext uri="{FF2B5EF4-FFF2-40B4-BE49-F238E27FC236}">
                <a16:creationId xmlns:a16="http://schemas.microsoft.com/office/drawing/2014/main" id="{F340DCC4-9FA9-09C4-BB96-6B9979AA256C}"/>
              </a:ext>
              <a:ext uri="{C183D7F6-B498-43B3-948B-1728B52AA6E4}">
                <adec:decorative xmlns:adec="http://schemas.microsoft.com/office/drawing/2017/decorative" val="1"/>
              </a:ext>
            </a:extLst>
          </p:cNvPr>
          <p:cNvCxnSpPr/>
          <p:nvPr userDrawn="1"/>
        </p:nvCxnSpPr>
        <p:spPr>
          <a:xfrm>
            <a:off x="585216" y="1289050"/>
            <a:ext cx="3182112" cy="0"/>
          </a:xfrm>
          <a:prstGeom prst="line">
            <a:avLst/>
          </a:prstGeom>
          <a:ln w="76200" cap="rnd">
            <a:gradFill>
              <a:gsLst>
                <a:gs pos="0">
                  <a:schemeClr val="accent3"/>
                </a:gs>
                <a:gs pos="97531">
                  <a:srgbClr val="8DC8E8"/>
                </a:gs>
                <a:gs pos="48000">
                  <a:schemeClr val="accent2"/>
                </a:gs>
                <a:gs pos="22000">
                  <a:srgbClr val="F4364C"/>
                </a:gs>
              </a:gsLst>
              <a:lin ang="3900000" scaled="0"/>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3">
            <a:extLst>
              <a:ext uri="{FF2B5EF4-FFF2-40B4-BE49-F238E27FC236}">
                <a16:creationId xmlns:a16="http://schemas.microsoft.com/office/drawing/2014/main" id="{4D82F77F-F413-CFB2-A490-42936771DAD7}"/>
              </a:ext>
            </a:extLst>
          </p:cNvPr>
          <p:cNvSpPr>
            <a:spLocks noGrp="1"/>
          </p:cNvSpPr>
          <p:nvPr>
            <p:ph type="body" sz="quarter" idx="17"/>
          </p:nvPr>
        </p:nvSpPr>
        <p:spPr>
          <a:xfrm>
            <a:off x="586389" y="1818177"/>
            <a:ext cx="4719695" cy="338554"/>
          </a:xfrm>
          <a:prstGeom prst="rect">
            <a:avLst/>
          </a:prstGeom>
        </p:spPr>
        <p:txBody>
          <a:bodyPr vert="horz" wrap="square" lIns="0" tIns="0" rIns="0" bIns="0" rtlCol="0">
            <a:spAutoFit/>
          </a:bodyPr>
          <a:lstStyle>
            <a:lvl1pPr>
              <a:defRPr lang="en-US" sz="2200"/>
            </a:lvl1pPr>
          </a:lstStyle>
          <a:p>
            <a:pPr marL="215900" lvl="0" indent="-215900">
              <a:spcBef>
                <a:spcPct val="0"/>
              </a:spcBef>
              <a:spcAft>
                <a:spcPts val="1200"/>
              </a:spcAft>
            </a:pPr>
            <a:r>
              <a:rPr lang="en-US"/>
              <a:t>Click to edit Master text styles</a:t>
            </a:r>
          </a:p>
        </p:txBody>
      </p:sp>
      <p:sp>
        <p:nvSpPr>
          <p:cNvPr id="6" name="Text Placeholder 3">
            <a:extLst>
              <a:ext uri="{FF2B5EF4-FFF2-40B4-BE49-F238E27FC236}">
                <a16:creationId xmlns:a16="http://schemas.microsoft.com/office/drawing/2014/main" id="{6F9FBD2C-38D6-C1BF-620A-300B1F4C5CF2}"/>
              </a:ext>
            </a:extLst>
          </p:cNvPr>
          <p:cNvSpPr>
            <a:spLocks noGrp="1"/>
          </p:cNvSpPr>
          <p:nvPr>
            <p:ph type="body" sz="quarter" idx="18"/>
          </p:nvPr>
        </p:nvSpPr>
        <p:spPr>
          <a:xfrm>
            <a:off x="6891338" y="1818177"/>
            <a:ext cx="4719695" cy="338554"/>
          </a:xfrm>
          <a:prstGeom prst="rect">
            <a:avLst/>
          </a:prstGeom>
        </p:spPr>
        <p:txBody>
          <a:bodyPr vert="horz" wrap="square" lIns="0" tIns="0" rIns="0" bIns="0" rtlCol="0">
            <a:spAutoFit/>
          </a:bodyPr>
          <a:lstStyle>
            <a:lvl1pPr>
              <a:defRPr lang="en-US" sz="2200"/>
            </a:lvl1pPr>
          </a:lstStyle>
          <a:p>
            <a:pPr marL="215900" lvl="0" indent="-215900">
              <a:spcBef>
                <a:spcPct val="0"/>
              </a:spcBef>
              <a:spcAft>
                <a:spcPts val="1200"/>
              </a:spcAft>
            </a:pPr>
            <a:r>
              <a:rPr lang="en-US"/>
              <a:t>Click to edit Master text styles</a:t>
            </a:r>
          </a:p>
        </p:txBody>
      </p:sp>
    </p:spTree>
    <p:extLst>
      <p:ext uri="{BB962C8B-B14F-4D97-AF65-F5344CB8AC3E}">
        <p14:creationId xmlns:p14="http://schemas.microsoft.com/office/powerpoint/2010/main" val="38676108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12">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2">
          <p15:clr>
            <a:srgbClr val="954F72"/>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Knowledge Chec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Rounded Rectangle 3_1">
            <a:extLst>
              <a:ext uri="{FF2B5EF4-FFF2-40B4-BE49-F238E27FC236}">
                <a16:creationId xmlns:a16="http://schemas.microsoft.com/office/drawing/2014/main" id="{E9B8C20E-B8A8-8B4B-E6D5-102814292B16}"/>
              </a:ext>
            </a:extLst>
          </p:cNvPr>
          <p:cNvSpPr/>
          <p:nvPr userDrawn="1"/>
        </p:nvSpPr>
        <p:spPr>
          <a:xfrm>
            <a:off x="588261" y="1292745"/>
            <a:ext cx="10074975" cy="4749970"/>
          </a:xfrm>
          <a:prstGeom prst="roundRect">
            <a:avLst>
              <a:gd name="adj" fmla="val 6113"/>
            </a:avLst>
          </a:prstGeom>
          <a:solidFill>
            <a:schemeClr val="bg1"/>
          </a:solidFill>
          <a:ln>
            <a:noFill/>
          </a:ln>
          <a:effectLst>
            <a:outerShdw blurRad="190500" dist="38100" dir="8100000" sx="101000" sy="101000" algn="tr" rotWithShape="0">
              <a:srgbClr val="CAC5B8">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ct val="0"/>
              </a:spcAft>
              <a:buClrTx/>
              <a:buSzPct val="90000"/>
              <a:buFontTx/>
              <a:buNone/>
              <a:defRPr/>
            </a:pPr>
            <a:endParaRPr kumimoji="0" lang="en-US" sz="18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
        <p:nvSpPr>
          <p:cNvPr id="4" name="Text Placeholder 11">
            <a:extLst>
              <a:ext uri="{FF2B5EF4-FFF2-40B4-BE49-F238E27FC236}">
                <a16:creationId xmlns:a16="http://schemas.microsoft.com/office/drawing/2014/main" id="{E5A14A0B-79D6-45AE-7A4C-9DC7D8DBDE0E}"/>
              </a:ext>
            </a:extLst>
          </p:cNvPr>
          <p:cNvSpPr>
            <a:spLocks noGrp="1"/>
          </p:cNvSpPr>
          <p:nvPr>
            <p:ph type="body" sz="quarter" idx="17"/>
          </p:nvPr>
        </p:nvSpPr>
        <p:spPr>
          <a:xfrm>
            <a:off x="1235075" y="1594151"/>
            <a:ext cx="8778782" cy="399973"/>
          </a:xfrm>
          <a:prstGeom prst="rect">
            <a:avLst/>
          </a:prstGeom>
        </p:spPr>
        <p:txBody>
          <a:bodyPr anchor="t"/>
          <a:lstStyle>
            <a:lvl1pPr marL="0" indent="0">
              <a:spcBef>
                <a:spcPct val="0"/>
              </a:spcBef>
              <a:buNone/>
              <a:defRPr lang="en-US" sz="1400" kern="1200" spc="0" baseline="0" smtClean="0">
                <a:solidFill>
                  <a:schemeClr val="tx1"/>
                </a:solidFill>
                <a:latin typeface="+mj-lt"/>
                <a:ea typeface="+mn-ea"/>
                <a:cs typeface="Segoe UI" pitchFamily="34" charset="0"/>
              </a:defRPr>
            </a:lvl1pPr>
          </a:lstStyle>
          <a:p>
            <a:pPr lvl="0"/>
            <a:r>
              <a:rPr lang="en-US"/>
              <a:t>Click to edit Master text styles</a:t>
            </a:r>
          </a:p>
          <a:p>
            <a:pPr lvl="0"/>
            <a:endParaRPr lang="en-US"/>
          </a:p>
        </p:txBody>
      </p:sp>
      <p:sp>
        <p:nvSpPr>
          <p:cNvPr id="6" name="Text Placeholder 3">
            <a:extLst>
              <a:ext uri="{FF2B5EF4-FFF2-40B4-BE49-F238E27FC236}">
                <a16:creationId xmlns:a16="http://schemas.microsoft.com/office/drawing/2014/main" id="{E26E60A9-6B1B-0504-9AD9-98C3212D1BE2}"/>
              </a:ext>
            </a:extLst>
          </p:cNvPr>
          <p:cNvSpPr>
            <a:spLocks noGrp="1"/>
          </p:cNvSpPr>
          <p:nvPr>
            <p:ph type="body" sz="quarter" idx="15"/>
          </p:nvPr>
        </p:nvSpPr>
        <p:spPr>
          <a:xfrm>
            <a:off x="1237265" y="1994124"/>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grpSp>
        <p:nvGrpSpPr>
          <p:cNvPr id="7" name="Group 6">
            <a:extLst>
              <a:ext uri="{FF2B5EF4-FFF2-40B4-BE49-F238E27FC236}">
                <a16:creationId xmlns:a16="http://schemas.microsoft.com/office/drawing/2014/main" id="{4AAEF9DE-7B32-1B2A-6337-669A0D5B5567}"/>
              </a:ext>
              <a:ext uri="{C183D7F6-B498-43B3-948B-1728B52AA6E4}">
                <adec:decorative xmlns:adec="http://schemas.microsoft.com/office/drawing/2017/decorative" val="1"/>
              </a:ext>
            </a:extLst>
          </p:cNvPr>
          <p:cNvGrpSpPr/>
          <p:nvPr userDrawn="1"/>
        </p:nvGrpSpPr>
        <p:grpSpPr>
          <a:xfrm>
            <a:off x="10107938" y="893763"/>
            <a:ext cx="1110600" cy="1110600"/>
            <a:chOff x="5540700" y="2116300"/>
            <a:chExt cx="1110600" cy="1110600"/>
          </a:xfrm>
        </p:grpSpPr>
        <p:sp>
          <p:nvSpPr>
            <p:cNvPr id="8" name="Oval 7">
              <a:extLst>
                <a:ext uri="{FF2B5EF4-FFF2-40B4-BE49-F238E27FC236}">
                  <a16:creationId xmlns:a16="http://schemas.microsoft.com/office/drawing/2014/main" id="{BF3C713F-0819-4E66-4E37-3D4AEBB16C45}"/>
                </a:ext>
              </a:extLst>
            </p:cNvPr>
            <p:cNvSpPr/>
            <p:nvPr/>
          </p:nvSpPr>
          <p:spPr>
            <a:xfrm>
              <a:off x="5540700"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66B6D0E4-ABDA-CFF0-8DBA-13CB318211E8}"/>
                </a:ext>
              </a:extLst>
            </p:cNvPr>
            <p:cNvPicPr/>
            <p:nvPr/>
          </p:nvPicPr>
          <p:blipFill>
            <a:blip r:embed="rId2"/>
            <a:stretch>
              <a:fillRect/>
            </a:stretch>
          </p:blipFill>
          <p:spPr>
            <a:xfrm>
              <a:off x="5749602" y="2325202"/>
              <a:ext cx="692796" cy="692796"/>
            </a:xfrm>
            <a:prstGeom prst="rect">
              <a:avLst/>
            </a:prstGeom>
            <a:noFill/>
          </p:spPr>
        </p:pic>
      </p:grpSp>
      <p:sp>
        <p:nvSpPr>
          <p:cNvPr id="12" name="Text Placeholder 11">
            <a:extLst>
              <a:ext uri="{FF2B5EF4-FFF2-40B4-BE49-F238E27FC236}">
                <a16:creationId xmlns:a16="http://schemas.microsoft.com/office/drawing/2014/main" id="{EA7BF95A-A491-AA6A-78B7-D238998E4354}"/>
              </a:ext>
            </a:extLst>
          </p:cNvPr>
          <p:cNvSpPr>
            <a:spLocks noGrp="1"/>
          </p:cNvSpPr>
          <p:nvPr>
            <p:ph type="body" sz="quarter" idx="20"/>
          </p:nvPr>
        </p:nvSpPr>
        <p:spPr>
          <a:xfrm>
            <a:off x="1235075" y="4492432"/>
            <a:ext cx="8778782" cy="406322"/>
          </a:xfrm>
          <a:prstGeom prst="rect">
            <a:avLst/>
          </a:prstGeom>
        </p:spPr>
        <p:txBody>
          <a:bodyPr anchor="t"/>
          <a:lstStyle>
            <a:lvl1pPr marL="0" indent="0">
              <a:spcBef>
                <a:spcPct val="0"/>
              </a:spcBef>
              <a:buNone/>
              <a:defRPr sz="1400">
                <a:solidFill>
                  <a:schemeClr val="tx1"/>
                </a:solidFill>
                <a:latin typeface="+mj-lt"/>
              </a:defRPr>
            </a:lvl1pPr>
          </a:lstStyle>
          <a:p>
            <a:pPr lvl="0"/>
            <a:r>
              <a:rPr lang="en-US"/>
              <a:t>Click to edit Master text styles</a:t>
            </a:r>
          </a:p>
        </p:txBody>
      </p:sp>
      <p:sp>
        <p:nvSpPr>
          <p:cNvPr id="13" name="Text Placeholder 3">
            <a:extLst>
              <a:ext uri="{FF2B5EF4-FFF2-40B4-BE49-F238E27FC236}">
                <a16:creationId xmlns:a16="http://schemas.microsoft.com/office/drawing/2014/main" id="{FC885C31-00F8-2C8C-ACC7-B0A21820E6E2}"/>
              </a:ext>
            </a:extLst>
          </p:cNvPr>
          <p:cNvSpPr>
            <a:spLocks noGrp="1"/>
          </p:cNvSpPr>
          <p:nvPr>
            <p:ph type="body" sz="quarter" idx="21"/>
          </p:nvPr>
        </p:nvSpPr>
        <p:spPr>
          <a:xfrm>
            <a:off x="1237265" y="4898755"/>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8" name="Text Placeholder 11">
            <a:extLst>
              <a:ext uri="{FF2B5EF4-FFF2-40B4-BE49-F238E27FC236}">
                <a16:creationId xmlns:a16="http://schemas.microsoft.com/office/drawing/2014/main" id="{C801E9AC-93F9-F06B-9038-5F1AAD2E0D8A}"/>
              </a:ext>
            </a:extLst>
          </p:cNvPr>
          <p:cNvSpPr>
            <a:spLocks noGrp="1"/>
          </p:cNvSpPr>
          <p:nvPr>
            <p:ph type="body" sz="quarter" idx="22"/>
          </p:nvPr>
        </p:nvSpPr>
        <p:spPr>
          <a:xfrm>
            <a:off x="1235075" y="3042690"/>
            <a:ext cx="8778782" cy="406323"/>
          </a:xfrm>
          <a:prstGeom prst="rect">
            <a:avLst/>
          </a:prstGeom>
        </p:spPr>
        <p:txBody>
          <a:bodyPr anchor="t"/>
          <a:lstStyle>
            <a:lvl1pPr marL="0" indent="0">
              <a:spcBef>
                <a:spcPct val="0"/>
              </a:spcBef>
              <a:buNone/>
              <a:defRPr lang="en-US" sz="1400" kern="1200" spc="0" baseline="0" smtClean="0">
                <a:solidFill>
                  <a:schemeClr val="tx1"/>
                </a:solidFill>
                <a:latin typeface="+mj-lt"/>
                <a:ea typeface="+mn-ea"/>
                <a:cs typeface="Segoe UI" pitchFamily="34" charset="0"/>
              </a:defRPr>
            </a:lvl1pPr>
          </a:lstStyle>
          <a:p>
            <a:pPr lvl="0"/>
            <a:r>
              <a:rPr lang="en-US"/>
              <a:t>Click to edit Master text styles</a:t>
            </a:r>
          </a:p>
          <a:p>
            <a:pPr lvl="0"/>
            <a:endParaRPr lang="en-US"/>
          </a:p>
        </p:txBody>
      </p:sp>
      <p:sp>
        <p:nvSpPr>
          <p:cNvPr id="19" name="Text Placeholder 3">
            <a:extLst>
              <a:ext uri="{FF2B5EF4-FFF2-40B4-BE49-F238E27FC236}">
                <a16:creationId xmlns:a16="http://schemas.microsoft.com/office/drawing/2014/main" id="{3EC43E23-35AD-52A6-0DE8-366F8CC32F9A}"/>
              </a:ext>
            </a:extLst>
          </p:cNvPr>
          <p:cNvSpPr>
            <a:spLocks noGrp="1"/>
          </p:cNvSpPr>
          <p:nvPr>
            <p:ph type="body" sz="quarter" idx="23"/>
          </p:nvPr>
        </p:nvSpPr>
        <p:spPr>
          <a:xfrm>
            <a:off x="1237265" y="3449013"/>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Tree>
    <p:extLst>
      <p:ext uri="{BB962C8B-B14F-4D97-AF65-F5344CB8AC3E}">
        <p14:creationId xmlns:p14="http://schemas.microsoft.com/office/powerpoint/2010/main" val="2656161530"/>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8">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2">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Knowledge Check">
    <p:spTree>
      <p:nvGrpSpPr>
        <p:cNvPr id="1" name=""/>
        <p:cNvGrpSpPr/>
        <p:nvPr/>
      </p:nvGrpSpPr>
      <p:grpSpPr>
        <a:xfrm>
          <a:off x="0" y="0"/>
          <a:ext cx="0" cy="0"/>
          <a:chOff x="0" y="0"/>
          <a:chExt cx="0" cy="0"/>
        </a:xfrm>
      </p:grpSpPr>
      <p:sp>
        <p:nvSpPr>
          <p:cNvPr id="3" name="Rounded Rectangle 3_1">
            <a:extLst>
              <a:ext uri="{FF2B5EF4-FFF2-40B4-BE49-F238E27FC236}">
                <a16:creationId xmlns:a16="http://schemas.microsoft.com/office/drawing/2014/main" id="{4CCBFB5E-1851-2876-A431-5DF81265739D}"/>
              </a:ext>
            </a:extLst>
          </p:cNvPr>
          <p:cNvSpPr/>
          <p:nvPr userDrawn="1"/>
        </p:nvSpPr>
        <p:spPr>
          <a:xfrm>
            <a:off x="588261" y="1292745"/>
            <a:ext cx="10074975" cy="4749970"/>
          </a:xfrm>
          <a:prstGeom prst="roundRect">
            <a:avLst>
              <a:gd name="adj" fmla="val 6113"/>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ct val="0"/>
              </a:spcAft>
              <a:buClrTx/>
              <a:buSzPct val="90000"/>
              <a:buFontTx/>
              <a:buNone/>
              <a:defRPr/>
            </a:pPr>
            <a:endParaRPr kumimoji="0" lang="en-US" sz="18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sp>
        <p:nvSpPr>
          <p:cNvPr id="4" name="Text Placeholder 11">
            <a:extLst>
              <a:ext uri="{FF2B5EF4-FFF2-40B4-BE49-F238E27FC236}">
                <a16:creationId xmlns:a16="http://schemas.microsoft.com/office/drawing/2014/main" id="{E5A14A0B-79D6-45AE-7A4C-9DC7D8DBDE0E}"/>
              </a:ext>
            </a:extLst>
          </p:cNvPr>
          <p:cNvSpPr>
            <a:spLocks noGrp="1"/>
          </p:cNvSpPr>
          <p:nvPr>
            <p:ph type="body" sz="quarter" idx="17"/>
          </p:nvPr>
        </p:nvSpPr>
        <p:spPr>
          <a:xfrm>
            <a:off x="1235075" y="1594151"/>
            <a:ext cx="8778782" cy="399973"/>
          </a:xfrm>
          <a:prstGeom prst="rect">
            <a:avLst/>
          </a:prstGeom>
        </p:spPr>
        <p:txBody>
          <a:bodyPr anchor="t"/>
          <a:lstStyle>
            <a:lvl1pPr marL="0" indent="0">
              <a:spcBef>
                <a:spcPct val="0"/>
              </a:spcBef>
              <a:buNone/>
              <a:defRPr lang="en-US" sz="1400" kern="1200" spc="0" baseline="0" smtClean="0">
                <a:solidFill>
                  <a:schemeClr val="tx1"/>
                </a:solidFill>
                <a:latin typeface="+mj-lt"/>
                <a:ea typeface="+mn-ea"/>
                <a:cs typeface="Segoe UI" pitchFamily="34" charset="0"/>
              </a:defRPr>
            </a:lvl1pPr>
          </a:lstStyle>
          <a:p>
            <a:pPr lvl="0"/>
            <a:r>
              <a:rPr lang="en-US"/>
              <a:t>Click to edit Master text styles</a:t>
            </a:r>
          </a:p>
          <a:p>
            <a:pPr lvl="0"/>
            <a:endParaRPr lang="en-US"/>
          </a:p>
        </p:txBody>
      </p:sp>
      <p:sp>
        <p:nvSpPr>
          <p:cNvPr id="6" name="Text Placeholder 3">
            <a:extLst>
              <a:ext uri="{FF2B5EF4-FFF2-40B4-BE49-F238E27FC236}">
                <a16:creationId xmlns:a16="http://schemas.microsoft.com/office/drawing/2014/main" id="{E26E60A9-6B1B-0504-9AD9-98C3212D1BE2}"/>
              </a:ext>
            </a:extLst>
          </p:cNvPr>
          <p:cNvSpPr>
            <a:spLocks noGrp="1"/>
          </p:cNvSpPr>
          <p:nvPr>
            <p:ph type="body" sz="quarter" idx="15"/>
          </p:nvPr>
        </p:nvSpPr>
        <p:spPr>
          <a:xfrm>
            <a:off x="1237265" y="1994124"/>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grpSp>
        <p:nvGrpSpPr>
          <p:cNvPr id="7" name="Group 6">
            <a:extLst>
              <a:ext uri="{FF2B5EF4-FFF2-40B4-BE49-F238E27FC236}">
                <a16:creationId xmlns:a16="http://schemas.microsoft.com/office/drawing/2014/main" id="{4AAEF9DE-7B32-1B2A-6337-669A0D5B5567}"/>
              </a:ext>
              <a:ext uri="{C183D7F6-B498-43B3-948B-1728B52AA6E4}">
                <adec:decorative xmlns:adec="http://schemas.microsoft.com/office/drawing/2017/decorative" val="1"/>
              </a:ext>
            </a:extLst>
          </p:cNvPr>
          <p:cNvGrpSpPr/>
          <p:nvPr userDrawn="1"/>
        </p:nvGrpSpPr>
        <p:grpSpPr>
          <a:xfrm>
            <a:off x="10107938" y="893763"/>
            <a:ext cx="1110600" cy="1110600"/>
            <a:chOff x="5540700" y="2116300"/>
            <a:chExt cx="1110600" cy="1110600"/>
          </a:xfrm>
        </p:grpSpPr>
        <p:sp>
          <p:nvSpPr>
            <p:cNvPr id="8" name="Oval 7">
              <a:extLst>
                <a:ext uri="{FF2B5EF4-FFF2-40B4-BE49-F238E27FC236}">
                  <a16:creationId xmlns:a16="http://schemas.microsoft.com/office/drawing/2014/main" id="{BF3C713F-0819-4E66-4E37-3D4AEBB16C45}"/>
                </a:ext>
              </a:extLst>
            </p:cNvPr>
            <p:cNvSpPr/>
            <p:nvPr/>
          </p:nvSpPr>
          <p:spPr>
            <a:xfrm>
              <a:off x="5540700"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66B6D0E4-ABDA-CFF0-8DBA-13CB318211E8}"/>
                </a:ext>
              </a:extLst>
            </p:cNvPr>
            <p:cNvPicPr/>
            <p:nvPr/>
          </p:nvPicPr>
          <p:blipFill>
            <a:blip r:embed="rId2"/>
            <a:stretch>
              <a:fillRect/>
            </a:stretch>
          </p:blipFill>
          <p:spPr>
            <a:xfrm>
              <a:off x="5749602" y="2325202"/>
              <a:ext cx="692796" cy="692796"/>
            </a:xfrm>
            <a:prstGeom prst="rect">
              <a:avLst/>
            </a:prstGeom>
            <a:noFill/>
          </p:spPr>
        </p:pic>
      </p:grpSp>
      <p:sp>
        <p:nvSpPr>
          <p:cNvPr id="12" name="Text Placeholder 11">
            <a:extLst>
              <a:ext uri="{FF2B5EF4-FFF2-40B4-BE49-F238E27FC236}">
                <a16:creationId xmlns:a16="http://schemas.microsoft.com/office/drawing/2014/main" id="{EA7BF95A-A491-AA6A-78B7-D238998E4354}"/>
              </a:ext>
            </a:extLst>
          </p:cNvPr>
          <p:cNvSpPr>
            <a:spLocks noGrp="1"/>
          </p:cNvSpPr>
          <p:nvPr>
            <p:ph type="body" sz="quarter" idx="20"/>
          </p:nvPr>
        </p:nvSpPr>
        <p:spPr>
          <a:xfrm>
            <a:off x="1235075" y="4492432"/>
            <a:ext cx="8778782" cy="406322"/>
          </a:xfrm>
          <a:prstGeom prst="rect">
            <a:avLst/>
          </a:prstGeom>
        </p:spPr>
        <p:txBody>
          <a:bodyPr anchor="t"/>
          <a:lstStyle>
            <a:lvl1pPr marL="0" indent="0">
              <a:spcBef>
                <a:spcPct val="0"/>
              </a:spcBef>
              <a:buNone/>
              <a:defRPr sz="1400">
                <a:solidFill>
                  <a:schemeClr val="tx1"/>
                </a:solidFill>
                <a:latin typeface="+mj-lt"/>
              </a:defRPr>
            </a:lvl1pPr>
          </a:lstStyle>
          <a:p>
            <a:pPr lvl="0"/>
            <a:r>
              <a:rPr lang="en-US"/>
              <a:t>Click to edit Master text styles</a:t>
            </a:r>
          </a:p>
        </p:txBody>
      </p:sp>
      <p:sp>
        <p:nvSpPr>
          <p:cNvPr id="13" name="Text Placeholder 3">
            <a:extLst>
              <a:ext uri="{FF2B5EF4-FFF2-40B4-BE49-F238E27FC236}">
                <a16:creationId xmlns:a16="http://schemas.microsoft.com/office/drawing/2014/main" id="{FC885C31-00F8-2C8C-ACC7-B0A21820E6E2}"/>
              </a:ext>
            </a:extLst>
          </p:cNvPr>
          <p:cNvSpPr>
            <a:spLocks noGrp="1"/>
          </p:cNvSpPr>
          <p:nvPr>
            <p:ph type="body" sz="quarter" idx="21"/>
          </p:nvPr>
        </p:nvSpPr>
        <p:spPr>
          <a:xfrm>
            <a:off x="1237265" y="4898755"/>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8" name="Text Placeholder 11">
            <a:extLst>
              <a:ext uri="{FF2B5EF4-FFF2-40B4-BE49-F238E27FC236}">
                <a16:creationId xmlns:a16="http://schemas.microsoft.com/office/drawing/2014/main" id="{C801E9AC-93F9-F06B-9038-5F1AAD2E0D8A}"/>
              </a:ext>
            </a:extLst>
          </p:cNvPr>
          <p:cNvSpPr>
            <a:spLocks noGrp="1"/>
          </p:cNvSpPr>
          <p:nvPr>
            <p:ph type="body" sz="quarter" idx="22"/>
          </p:nvPr>
        </p:nvSpPr>
        <p:spPr>
          <a:xfrm>
            <a:off x="1235075" y="3042690"/>
            <a:ext cx="8778782" cy="406323"/>
          </a:xfrm>
          <a:prstGeom prst="rect">
            <a:avLst/>
          </a:prstGeom>
        </p:spPr>
        <p:txBody>
          <a:bodyPr anchor="t"/>
          <a:lstStyle>
            <a:lvl1pPr marL="0" indent="0">
              <a:spcBef>
                <a:spcPct val="0"/>
              </a:spcBef>
              <a:buNone/>
              <a:defRPr lang="en-US" sz="1400" kern="1200" spc="0" baseline="0" smtClean="0">
                <a:solidFill>
                  <a:schemeClr val="tx1"/>
                </a:solidFill>
                <a:latin typeface="+mj-lt"/>
                <a:ea typeface="+mn-ea"/>
                <a:cs typeface="Segoe UI" pitchFamily="34" charset="0"/>
              </a:defRPr>
            </a:lvl1pPr>
          </a:lstStyle>
          <a:p>
            <a:pPr lvl="0"/>
            <a:r>
              <a:rPr lang="en-US"/>
              <a:t>Click to edit Master text styles</a:t>
            </a:r>
          </a:p>
          <a:p>
            <a:pPr lvl="0"/>
            <a:endParaRPr lang="en-US"/>
          </a:p>
        </p:txBody>
      </p:sp>
      <p:sp>
        <p:nvSpPr>
          <p:cNvPr id="19" name="Text Placeholder 3">
            <a:extLst>
              <a:ext uri="{FF2B5EF4-FFF2-40B4-BE49-F238E27FC236}">
                <a16:creationId xmlns:a16="http://schemas.microsoft.com/office/drawing/2014/main" id="{3EC43E23-35AD-52A6-0DE8-366F8CC32F9A}"/>
              </a:ext>
            </a:extLst>
          </p:cNvPr>
          <p:cNvSpPr>
            <a:spLocks noGrp="1"/>
          </p:cNvSpPr>
          <p:nvPr>
            <p:ph type="body" sz="quarter" idx="23"/>
          </p:nvPr>
        </p:nvSpPr>
        <p:spPr>
          <a:xfrm>
            <a:off x="1237265" y="3449013"/>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Tree>
    <p:extLst>
      <p:ext uri="{BB962C8B-B14F-4D97-AF65-F5344CB8AC3E}">
        <p14:creationId xmlns:p14="http://schemas.microsoft.com/office/powerpoint/2010/main" val="300791787"/>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8">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2">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LearningPath1_WmGray">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pic>
        <p:nvPicPr>
          <p:cNvPr id="6" name="Graphic 5">
            <a:extLst>
              <a:ext uri="{FF2B5EF4-FFF2-40B4-BE49-F238E27FC236}">
                <a16:creationId xmlns:a16="http://schemas.microsoft.com/office/drawing/2014/main" id="{DF318326-19BB-DD5B-81E3-D6586A45E476}"/>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2827846"/>
            <a:ext cx="12192001" cy="3035200"/>
          </a:xfrm>
          <a:prstGeom prst="rect">
            <a:avLst/>
          </a:prstGeom>
        </p:spPr>
      </p:pic>
    </p:spTree>
    <p:extLst>
      <p:ext uri="{BB962C8B-B14F-4D97-AF65-F5344CB8AC3E}">
        <p14:creationId xmlns:p14="http://schemas.microsoft.com/office/powerpoint/2010/main" val="916300572"/>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LearningPath3_OffWhite">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pic>
        <p:nvPicPr>
          <p:cNvPr id="5" name="Graphic 4">
            <a:extLst>
              <a:ext uri="{FF2B5EF4-FFF2-40B4-BE49-F238E27FC236}">
                <a16:creationId xmlns:a16="http://schemas.microsoft.com/office/drawing/2014/main" id="{6C16E9B7-4924-90AE-8E65-159052FB571B}"/>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3144660"/>
            <a:ext cx="12192001" cy="3035200"/>
          </a:xfrm>
          <a:prstGeom prst="rect">
            <a:avLst/>
          </a:prstGeom>
        </p:spPr>
      </p:pic>
    </p:spTree>
    <p:extLst>
      <p:ext uri="{BB962C8B-B14F-4D97-AF65-F5344CB8AC3E}">
        <p14:creationId xmlns:p14="http://schemas.microsoft.com/office/powerpoint/2010/main" val="474364587"/>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_LearningPath1_WmGray">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pic>
        <p:nvPicPr>
          <p:cNvPr id="6" name="Graphic 5">
            <a:extLst>
              <a:ext uri="{FF2B5EF4-FFF2-40B4-BE49-F238E27FC236}">
                <a16:creationId xmlns:a16="http://schemas.microsoft.com/office/drawing/2014/main" id="{DF318326-19BB-DD5B-81E3-D6586A45E476}"/>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2827846"/>
            <a:ext cx="12192001" cy="3035200"/>
          </a:xfrm>
          <a:prstGeom prst="rect">
            <a:avLst/>
          </a:prstGeom>
        </p:spPr>
      </p:pic>
      <p:sp>
        <p:nvSpPr>
          <p:cNvPr id="3" name="Rounded Rectangle 3_1">
            <a:extLst>
              <a:ext uri="{FF2B5EF4-FFF2-40B4-BE49-F238E27FC236}">
                <a16:creationId xmlns:a16="http://schemas.microsoft.com/office/drawing/2014/main" id="{EA6FD2A8-720D-4961-EE5A-DE1728EBB8A1}"/>
              </a:ext>
              <a:ext uri="{C183D7F6-B498-43B3-948B-1728B52AA6E4}">
                <adec:decorative xmlns:adec="http://schemas.microsoft.com/office/drawing/2017/decorative" val="1"/>
              </a:ext>
            </a:extLst>
          </p:cNvPr>
          <p:cNvSpPr/>
          <p:nvPr userDrawn="1"/>
        </p:nvSpPr>
        <p:spPr>
          <a:xfrm>
            <a:off x="580398" y="1787281"/>
            <a:ext cx="10633034" cy="3638249"/>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numCol="1" spcCol="457200" rtlCol="0" anchor="t"/>
          <a:lstStyle/>
          <a:p>
            <a:pPr marL="0" marR="0" lvl="0" indent="0" algn="l" defTabSz="932742" rtl="0" eaLnBrk="1" fontAlgn="auto" latinLnBrk="0" hangingPunct="1">
              <a:lnSpc>
                <a:spcPct val="100000"/>
              </a:lnSpc>
              <a:spcBef>
                <a:spcPts val="1200"/>
              </a:spcBef>
              <a:spcAft>
                <a:spcPct val="0"/>
              </a:spcAft>
              <a:buClrTx/>
              <a:buSzPct val="90000"/>
              <a:buFont typeface="Wingdings" panose="05000000000000000000" pitchFamily="2" charset="2"/>
              <a:buNone/>
              <a:defRPr/>
            </a:pPr>
            <a:endParaRPr kumimoji="0" lang="en-US" sz="16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Tree>
    <p:extLst>
      <p:ext uri="{BB962C8B-B14F-4D97-AF65-F5344CB8AC3E}">
        <p14:creationId xmlns:p14="http://schemas.microsoft.com/office/powerpoint/2010/main" val="4136067037"/>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LearningPath3_OffWhite">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pic>
        <p:nvPicPr>
          <p:cNvPr id="5" name="Graphic 4">
            <a:extLst>
              <a:ext uri="{FF2B5EF4-FFF2-40B4-BE49-F238E27FC236}">
                <a16:creationId xmlns:a16="http://schemas.microsoft.com/office/drawing/2014/main" id="{6C16E9B7-4924-90AE-8E65-159052FB571B}"/>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3144660"/>
            <a:ext cx="12192001" cy="3035200"/>
          </a:xfrm>
          <a:prstGeom prst="rect">
            <a:avLst/>
          </a:prstGeom>
        </p:spPr>
      </p:pic>
      <p:sp>
        <p:nvSpPr>
          <p:cNvPr id="3" name="Rounded Rectangle 3_1">
            <a:extLst>
              <a:ext uri="{FF2B5EF4-FFF2-40B4-BE49-F238E27FC236}">
                <a16:creationId xmlns:a16="http://schemas.microsoft.com/office/drawing/2014/main" id="{3C1E8CAF-6128-384E-E21D-0DE6DC548F23}"/>
              </a:ext>
              <a:ext uri="{C183D7F6-B498-43B3-948B-1728B52AA6E4}">
                <adec:decorative xmlns:adec="http://schemas.microsoft.com/office/drawing/2017/decorative" val="1"/>
              </a:ext>
            </a:extLst>
          </p:cNvPr>
          <p:cNvSpPr/>
          <p:nvPr userDrawn="1"/>
        </p:nvSpPr>
        <p:spPr>
          <a:xfrm>
            <a:off x="580398" y="1787281"/>
            <a:ext cx="10633034" cy="3638249"/>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numCol="1" spcCol="457200" rtlCol="0" anchor="t"/>
          <a:lstStyle/>
          <a:p>
            <a:pPr marL="0" marR="0" lvl="0" indent="0" algn="l" defTabSz="932742" rtl="0" eaLnBrk="1" fontAlgn="auto" latinLnBrk="0" hangingPunct="1">
              <a:lnSpc>
                <a:spcPct val="100000"/>
              </a:lnSpc>
              <a:spcBef>
                <a:spcPts val="1200"/>
              </a:spcBef>
              <a:spcAft>
                <a:spcPct val="0"/>
              </a:spcAft>
              <a:buClrTx/>
              <a:buSzPct val="90000"/>
              <a:buFont typeface="Wingdings" panose="05000000000000000000" pitchFamily="2" charset="2"/>
              <a:buNone/>
              <a:defRPr/>
            </a:pPr>
            <a:endParaRPr kumimoji="0" lang="en-US" sz="16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Tree>
    <p:extLst>
      <p:ext uri="{BB962C8B-B14F-4D97-AF65-F5344CB8AC3E}">
        <p14:creationId xmlns:p14="http://schemas.microsoft.com/office/powerpoint/2010/main" val="3120215412"/>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eveloper code full page">
    <p:bg>
      <p:bgPr>
        <a:solidFill>
          <a:srgbClr val="E8E6DF"/>
        </a:solidFill>
        <a:effectLst/>
      </p:bgPr>
    </p:bg>
    <p:spTree>
      <p:nvGrpSpPr>
        <p:cNvPr id="1" name=""/>
        <p:cNvGrpSpPr/>
        <p:nvPr/>
      </p:nvGrpSpPr>
      <p:grpSpPr>
        <a:xfrm>
          <a:off x="0" y="0"/>
          <a:ext cx="0" cy="0"/>
          <a:chOff x="0" y="0"/>
          <a:chExt cx="0" cy="0"/>
        </a:xfrm>
      </p:grpSpPr>
      <p:sp>
        <p:nvSpPr>
          <p:cNvPr id="7" name="Text Placeholder 14">
            <a:extLst>
              <a:ext uri="{FF2B5EF4-FFF2-40B4-BE49-F238E27FC236}">
                <a16:creationId xmlns:a16="http://schemas.microsoft.com/office/drawing/2014/main" id="{A2F35014-FB65-ACD9-730E-E1D616E56103}"/>
              </a:ext>
            </a:extLst>
          </p:cNvPr>
          <p:cNvSpPr>
            <a:spLocks noGrp="1"/>
          </p:cNvSpPr>
          <p:nvPr>
            <p:ph type="body" sz="quarter" idx="13" hasCustomPrompt="1"/>
          </p:nvPr>
        </p:nvSpPr>
        <p:spPr>
          <a:xfrm>
            <a:off x="0" y="0"/>
            <a:ext cx="4491999" cy="630942"/>
          </a:xfrm>
          <a:gradFill flip="none" rotWithShape="1">
            <a:gsLst>
              <a:gs pos="0">
                <a:srgbClr val="000000"/>
              </a:gs>
              <a:gs pos="92000">
                <a:srgbClr val="000000"/>
              </a:gs>
              <a:gs pos="92000">
                <a:schemeClr val="accent3"/>
              </a:gs>
            </a:gsLst>
            <a:lin ang="16200000" scaled="1"/>
          </a:gradFill>
        </p:spPr>
        <p:txBody>
          <a:bodyPr vert="horz" wrap="square" lIns="585216" tIns="91440" rIns="585216" bIns="45720" rtlCol="0">
            <a:spAutoFit/>
          </a:bodyPr>
          <a:lstStyle>
            <a:lvl1pPr marL="0" indent="0">
              <a:buNone/>
              <a:defRPr kumimoji="0" lang="en-US" sz="3200" b="0" i="0" u="none" strike="noStrike" cap="none" normalizeH="0">
                <a:ln>
                  <a:noFill/>
                </a:ln>
                <a:solidFill>
                  <a:srgbClr val="FFFFFF"/>
                </a:solidFill>
                <a:effectLst/>
                <a:uLnTx/>
                <a:uFillTx/>
                <a:latin typeface="+mj-lt"/>
              </a:defRPr>
            </a:lvl1pPr>
          </a:lstStyle>
          <a:p>
            <a:pPr marL="228600" lvl="0" indent="-228600"/>
            <a:r>
              <a:rPr lang="en-US"/>
              <a:t>Click to enter title</a:t>
            </a:r>
          </a:p>
        </p:txBody>
      </p:sp>
      <p:sp>
        <p:nvSpPr>
          <p:cNvPr id="8" name="Text Placeholder 3">
            <a:extLst>
              <a:ext uri="{FF2B5EF4-FFF2-40B4-BE49-F238E27FC236}">
                <a16:creationId xmlns:a16="http://schemas.microsoft.com/office/drawing/2014/main" id="{642E0005-D466-9A2B-2F72-437D2E7450DA}"/>
              </a:ext>
            </a:extLst>
          </p:cNvPr>
          <p:cNvSpPr txBox="1"/>
          <p:nvPr userDrawn="1"/>
        </p:nvSpPr>
        <p:spPr>
          <a:xfrm>
            <a:off x="295276" y="770467"/>
            <a:ext cx="11604624" cy="5504921"/>
          </a:xfrm>
          <a:prstGeom prst="rect">
            <a:avLst/>
          </a:prstGeom>
          <a:solidFill>
            <a:srgbClr val="FFFFFF"/>
          </a:solidFill>
        </p:spPr>
        <p:txBody>
          <a:bodyPr vert="horz" lIns="274320" tIns="182880" rIns="182880" bIns="182880" rtlCol="0">
            <a:noAutofit/>
          </a:bodyPr>
          <a:lstStyle>
            <a:lvl1pPr marL="0" indent="0" algn="l" defTabSz="914132" rtl="0" eaLnBrk="1" latinLnBrk="0" hangingPunct="1">
              <a:lnSpc>
                <a:spcPct val="150000"/>
              </a:lnSpc>
              <a:spcBef>
                <a:spcPct val="0"/>
              </a:spcBef>
              <a:spcAft>
                <a:spcPts val="600"/>
              </a:spcAft>
              <a:buClr>
                <a:schemeClr val="bg1"/>
              </a:buClr>
              <a:buSzPct val="120000"/>
              <a:buFontTx/>
              <a:buNone/>
              <a:defRPr lang="en-US" sz="1400" b="0" i="0" kern="1200">
                <a:solidFill>
                  <a:schemeClr val="tx1"/>
                </a:solidFill>
                <a:effectLst/>
                <a:latin typeface="Consolas" panose="020B0609020204030204" pitchFamily="49" charset="0"/>
                <a:ea typeface="Segoe UI Semibold"/>
                <a:cs typeface="Segoe UI Semibold" charset="0"/>
              </a:defRPr>
            </a:lvl1pPr>
            <a:lvl2pPr marL="0" indent="0" algn="l" defTabSz="914132" rtl="0" eaLnBrk="1" latinLnBrk="0" hangingPunct="1">
              <a:lnSpc>
                <a:spcPct val="110000"/>
              </a:lnSpc>
              <a:spcBef>
                <a:spcPct val="0"/>
              </a:spcBef>
              <a:spcAft>
                <a:spcPts val="600"/>
              </a:spcAft>
              <a:buClrTx/>
              <a:buSzPct val="110000"/>
              <a:buFont typeface="Arial"/>
              <a:buNone/>
              <a:defRPr lang="en-US" sz="2000" b="0" i="0" kern="1200" smtClean="0">
                <a:solidFill>
                  <a:schemeClr val="tx1"/>
                </a:solidFill>
                <a:effectLst/>
                <a:latin typeface="Segoe UI"/>
                <a:ea typeface="Segoe UI"/>
                <a:cs typeface="Segoe UI" charset="0"/>
              </a:defRPr>
            </a:lvl2pPr>
            <a:lvl3pPr marL="288925" indent="-222250" algn="l" defTabSz="914132" rtl="0" eaLnBrk="1" latinLnBrk="0" hangingPunct="1">
              <a:lnSpc>
                <a:spcPct val="110000"/>
              </a:lnSpc>
              <a:spcBef>
                <a:spcPct val="0"/>
              </a:spcBef>
              <a:spcAft>
                <a:spcPts val="600"/>
              </a:spcAft>
              <a:buClrTx/>
              <a:buSzPct val="120000"/>
              <a:buFont typeface="Arial"/>
              <a:buChar char="•"/>
              <a:defRPr lang="en-US" sz="2000" b="0" i="0" kern="1200" smtClean="0">
                <a:solidFill>
                  <a:schemeClr val="tx1"/>
                </a:solidFill>
                <a:effectLst/>
                <a:latin typeface="Segoe UI"/>
                <a:ea typeface="Segoe UI"/>
                <a:cs typeface="Segoe UI" charset="0"/>
              </a:defRPr>
            </a:lvl3pPr>
            <a:lvl4pPr marL="631825" indent="-182880" algn="l" defTabSz="914132" rtl="0" eaLnBrk="1" latinLnBrk="0" hangingPunct="1">
              <a:lnSpc>
                <a:spcPct val="110000"/>
              </a:lnSpc>
              <a:spcBef>
                <a:spcPct val="0"/>
              </a:spcBef>
              <a:spcAft>
                <a:spcPts val="600"/>
              </a:spcAft>
              <a:buClrTx/>
              <a:buFont typeface="Arial"/>
              <a:buChar char="•"/>
              <a:defRPr lang="en-US" sz="1800" b="0" i="0" kern="1200" smtClean="0">
                <a:solidFill>
                  <a:schemeClr val="tx1"/>
                </a:solidFill>
                <a:effectLst/>
                <a:latin typeface="Segoe UI"/>
                <a:ea typeface="Segoe UI"/>
                <a:cs typeface="Segoe UI" charset="0"/>
              </a:defRPr>
            </a:lvl4pPr>
            <a:lvl5pPr marL="1162685" indent="-194310" algn="l" defTabSz="914132" rtl="0" eaLnBrk="1" latinLnBrk="0" hangingPunct="1">
              <a:lnSpc>
                <a:spcPct val="110000"/>
              </a:lnSpc>
              <a:spcBef>
                <a:spcPts val="500"/>
              </a:spcBef>
              <a:buClr>
                <a:schemeClr val="tx1"/>
              </a:buClr>
              <a:buFont typeface="Arial"/>
              <a:buChar char="•"/>
              <a:defRPr lang="en-US" sz="1600" b="0" i="0" kern="1200">
                <a:solidFill>
                  <a:schemeClr val="tx1"/>
                </a:solidFill>
                <a:effectLst/>
                <a:latin typeface="Segoe UI"/>
                <a:ea typeface="Segoe UI"/>
                <a:cs typeface="Segoe UI" charset="0"/>
              </a:defRPr>
            </a:lvl5pPr>
            <a:lvl6pPr marL="1873781" indent="-228533" algn="l" defTabSz="914132"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6pPr>
            <a:lvl7pPr marL="2970926" indent="-228533" algn="l" defTabSz="9141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7pPr>
            <a:lvl8pPr marL="3427992" indent="-228533" algn="l" defTabSz="9141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8pPr>
            <a:lvl9pPr marL="3885057" indent="-228533" algn="l" defTabSz="9141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9pPr>
          </a:lstStyle>
          <a:p>
            <a:pPr marL="0" marR="0" lvl="0" indent="0" algn="l" defTabSz="914132" rtl="0" eaLnBrk="1" fontAlgn="auto" latinLnBrk="0" hangingPunct="1">
              <a:lnSpc>
                <a:spcPct val="150000"/>
              </a:lnSpc>
              <a:spcBef>
                <a:spcPct val="0"/>
              </a:spcBef>
              <a:spcAft>
                <a:spcPts val="600"/>
              </a:spcAft>
              <a:buClr>
                <a:srgbClr val="E9E9E9"/>
              </a:buClr>
              <a:buSzPct val="120000"/>
              <a:buFontTx/>
              <a:buNone/>
              <a:defRPr/>
            </a:pPr>
            <a:endParaRPr kumimoji="0" lang="en-US" sz="1400" b="0" i="0" u="none" strike="noStrike" kern="1200" cap="none" spc="0" normalizeH="0" baseline="0" noProof="0">
              <a:ln>
                <a:noFill/>
              </a:ln>
              <a:solidFill>
                <a:srgbClr val="000000"/>
              </a:solidFill>
              <a:effectLst/>
              <a:uLnTx/>
              <a:uFillTx/>
              <a:latin typeface="Consolas" panose="020B0609020204030204" pitchFamily="49" charset="0"/>
              <a:cs typeface="Segoe UI Semibold" charset="0"/>
            </a:endParaRPr>
          </a:p>
        </p:txBody>
      </p:sp>
      <p:sp>
        <p:nvSpPr>
          <p:cNvPr id="9" name="Text Placeholder 4" descr="This layout should only be used for developer code. The font used is a monospace font which is ideal for showing code.">
            <a:extLst>
              <a:ext uri="{FF2B5EF4-FFF2-40B4-BE49-F238E27FC236}">
                <a16:creationId xmlns:a16="http://schemas.microsoft.com/office/drawing/2014/main" id="{3EC8DAD9-3274-7DD3-8458-A6CF6E36618D}"/>
              </a:ext>
            </a:extLst>
          </p:cNvPr>
          <p:cNvSpPr>
            <a:spLocks noGrp="1"/>
          </p:cNvSpPr>
          <p:nvPr>
            <p:ph type="body" sz="quarter" idx="11" hasCustomPrompt="1"/>
          </p:nvPr>
        </p:nvSpPr>
        <p:spPr>
          <a:xfrm>
            <a:off x="579438" y="1083733"/>
            <a:ext cx="11020425" cy="4885267"/>
          </a:xfrm>
        </p:spPr>
        <p:txBody>
          <a:bodyPr/>
          <a:lstStyle>
            <a:lvl1pPr marL="0" indent="0">
              <a:buNone/>
              <a:defRPr sz="1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65582787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eveloper code right">
    <p:bg>
      <p:bgPr>
        <a:solidFill>
          <a:srgbClr val="E8E6DF"/>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4" name="Title 1">
            <a:extLst>
              <a:ext uri="{FF2B5EF4-FFF2-40B4-BE49-F238E27FC236}">
                <a16:creationId xmlns:a16="http://schemas.microsoft.com/office/drawing/2014/main" id="{DFD107E2-140D-CB86-9FA1-B9481E49E6FE}"/>
              </a:ext>
            </a:extLst>
          </p:cNvPr>
          <p:cNvSpPr>
            <a:spLocks noGrp="1"/>
          </p:cNvSpPr>
          <p:nvPr>
            <p:ph type="title"/>
          </p:nvPr>
        </p:nvSpPr>
        <p:spPr>
          <a:xfrm>
            <a:off x="588262" y="585216"/>
            <a:ext cx="4042761" cy="984885"/>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6" name="Text Placeholder 3">
            <a:extLst>
              <a:ext uri="{FF2B5EF4-FFF2-40B4-BE49-F238E27FC236}">
                <a16:creationId xmlns:a16="http://schemas.microsoft.com/office/drawing/2014/main" id="{277F5E94-C055-4558-A211-EF7933FCA82F}"/>
              </a:ext>
            </a:extLst>
          </p:cNvPr>
          <p:cNvSpPr>
            <a:spLocks noGrp="1"/>
          </p:cNvSpPr>
          <p:nvPr>
            <p:ph type="body" sz="quarter" idx="15"/>
          </p:nvPr>
        </p:nvSpPr>
        <p:spPr>
          <a:xfrm>
            <a:off x="586389" y="1594155"/>
            <a:ext cx="4042761" cy="726353"/>
          </a:xfrm>
          <a:prstGeom prst="rect">
            <a:avLst/>
          </a:prstGeom>
        </p:spPr>
        <p:txBody>
          <a:bodyPr wrap="square">
            <a:spAutoFit/>
          </a:bodyPr>
          <a:lstStyle>
            <a:lvl1pPr marL="0" indent="0">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7" name="Text Placeholder 4" descr="This layout should only be used for developer code. The font used is a monospace font which is ideal for showing code.">
            <a:extLst>
              <a:ext uri="{FF2B5EF4-FFF2-40B4-BE49-F238E27FC236}">
                <a16:creationId xmlns:a16="http://schemas.microsoft.com/office/drawing/2014/main" id="{A89B3FAE-417F-41EF-9D05-0D6CAF8EC76C}"/>
              </a:ext>
            </a:extLst>
          </p:cNvPr>
          <p:cNvSpPr>
            <a:spLocks noGrp="1"/>
          </p:cNvSpPr>
          <p:nvPr>
            <p:ph type="body" sz="quarter" idx="11" hasCustomPrompt="1"/>
          </p:nvPr>
        </p:nvSpPr>
        <p:spPr>
          <a:xfrm>
            <a:off x="5800725" y="582613"/>
            <a:ext cx="5799138" cy="5692775"/>
          </a:xfrm>
        </p:spPr>
        <p:txBody>
          <a:bodyPr/>
          <a:lstStyle>
            <a:lvl1pPr marL="0" indent="0">
              <a:buNone/>
              <a:defRPr sz="1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97526173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Resources">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Text Placeholder 3">
            <a:extLst>
              <a:ext uri="{FF2B5EF4-FFF2-40B4-BE49-F238E27FC236}">
                <a16:creationId xmlns:a16="http://schemas.microsoft.com/office/drawing/2014/main" id="{05B49E74-D3F8-9BC9-0A3F-F524E6C5A414}"/>
              </a:ext>
            </a:extLst>
          </p:cNvPr>
          <p:cNvSpPr>
            <a:spLocks noGrp="1"/>
          </p:cNvSpPr>
          <p:nvPr>
            <p:ph type="body" sz="quarter" idx="15"/>
          </p:nvPr>
        </p:nvSpPr>
        <p:spPr>
          <a:xfrm>
            <a:off x="586389" y="1591056"/>
            <a:ext cx="8193024" cy="541687"/>
          </a:xfrm>
          <a:prstGeom prst="rect">
            <a:avLst/>
          </a:prstGeom>
        </p:spPr>
        <p:txBody>
          <a:bodyPr wrap="square">
            <a:spAutoFit/>
          </a:bodyPr>
          <a:lstStyle>
            <a:lvl1pPr marL="0" indent="0">
              <a:buFont typeface="Arial" panose="020B0604020202020204" pitchFamily="34" charset="0"/>
              <a:buNone/>
              <a:defRPr>
                <a:solidFill>
                  <a:schemeClr val="tx1"/>
                </a:solidFill>
                <a:latin typeface="+mj-lt"/>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p:txBody>
      </p:sp>
      <p:sp>
        <p:nvSpPr>
          <p:cNvPr id="8" name="Text Placeholder 3">
            <a:extLst>
              <a:ext uri="{FF2B5EF4-FFF2-40B4-BE49-F238E27FC236}">
                <a16:creationId xmlns:a16="http://schemas.microsoft.com/office/drawing/2014/main" id="{5F055FC1-EF87-C5EC-9545-B346C73ACDA3}"/>
              </a:ext>
            </a:extLst>
          </p:cNvPr>
          <p:cNvSpPr>
            <a:spLocks noGrp="1"/>
          </p:cNvSpPr>
          <p:nvPr>
            <p:ph type="body" sz="quarter" idx="19"/>
          </p:nvPr>
        </p:nvSpPr>
        <p:spPr>
          <a:xfrm>
            <a:off x="586389" y="2081710"/>
            <a:ext cx="8193024" cy="1132618"/>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3">
            <a:extLst>
              <a:ext uri="{FF2B5EF4-FFF2-40B4-BE49-F238E27FC236}">
                <a16:creationId xmlns:a16="http://schemas.microsoft.com/office/drawing/2014/main" id="{5EBA1527-2F4C-29A6-6A08-4FBA5CAE4E7E}"/>
              </a:ext>
            </a:extLst>
          </p:cNvPr>
          <p:cNvSpPr>
            <a:spLocks noGrp="1"/>
          </p:cNvSpPr>
          <p:nvPr>
            <p:ph type="body" sz="quarter" idx="20"/>
          </p:nvPr>
        </p:nvSpPr>
        <p:spPr>
          <a:xfrm>
            <a:off x="586389" y="3587124"/>
            <a:ext cx="8193024" cy="541687"/>
          </a:xfrm>
          <a:prstGeom prst="rect">
            <a:avLst/>
          </a:prstGeom>
        </p:spPr>
        <p:txBody>
          <a:bodyPr wrap="square">
            <a:spAutoFit/>
          </a:bodyPr>
          <a:lstStyle>
            <a:lvl1pPr marL="0" indent="0">
              <a:buFont typeface="Arial" panose="020B0604020202020204" pitchFamily="34" charset="0"/>
              <a:buNone/>
              <a:defRPr>
                <a:solidFill>
                  <a:schemeClr val="tx1"/>
                </a:solidFill>
                <a:latin typeface="+mj-lt"/>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p:txBody>
      </p:sp>
      <p:sp>
        <p:nvSpPr>
          <p:cNvPr id="10" name="Text Placeholder 3">
            <a:extLst>
              <a:ext uri="{FF2B5EF4-FFF2-40B4-BE49-F238E27FC236}">
                <a16:creationId xmlns:a16="http://schemas.microsoft.com/office/drawing/2014/main" id="{3B81DC28-90DC-14C9-6ED7-101D16E58FA0}"/>
              </a:ext>
            </a:extLst>
          </p:cNvPr>
          <p:cNvSpPr>
            <a:spLocks noGrp="1"/>
          </p:cNvSpPr>
          <p:nvPr>
            <p:ph type="body" sz="quarter" idx="21"/>
          </p:nvPr>
        </p:nvSpPr>
        <p:spPr>
          <a:xfrm>
            <a:off x="586389" y="4077778"/>
            <a:ext cx="8193024" cy="1132618"/>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71829219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28" orient="horz" pos="4320">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ext option_3 rows">
    <p:spTree>
      <p:nvGrpSpPr>
        <p:cNvPr id="1" name=""/>
        <p:cNvGrpSpPr/>
        <p:nvPr/>
      </p:nvGrpSpPr>
      <p:grpSpPr>
        <a:xfrm>
          <a:off x="0" y="0"/>
          <a:ext cx="0" cy="0"/>
          <a:chOff x="0" y="0"/>
          <a:chExt cx="0" cy="0"/>
        </a:xfrm>
      </p:grpSpPr>
      <p:sp>
        <p:nvSpPr>
          <p:cNvPr id="9" name="Text Placeholder 4">
            <a:extLst>
              <a:ext uri="{FF2B5EF4-FFF2-40B4-BE49-F238E27FC236}">
                <a16:creationId xmlns:a16="http://schemas.microsoft.com/office/drawing/2014/main" id="{CB19F3EF-E352-4C65-98EB-C1D64E0A7284}"/>
              </a:ext>
            </a:extLst>
          </p:cNvPr>
          <p:cNvSpPr>
            <a:spLocks noGrp="1"/>
          </p:cNvSpPr>
          <p:nvPr>
            <p:ph type="body" sz="quarter" idx="11" hasCustomPrompt="1"/>
          </p:nvPr>
        </p:nvSpPr>
        <p:spPr>
          <a:xfrm>
            <a:off x="1389460" y="1456896"/>
            <a:ext cx="10210404" cy="777240"/>
          </a:xfrm>
          <a:prstGeom prst="rect">
            <a:avLst/>
          </a:prstGeom>
        </p:spPr>
        <p:txBody>
          <a:bodyPr wrap="square" lIns="0" tIns="0" rIns="0" bIns="0" anchor="ctr">
            <a:noAutofit/>
          </a:bodyPr>
          <a:lstStyle>
            <a:lvl1pPr marL="0" indent="0">
              <a:lnSpc>
                <a:spcPts val="1765"/>
              </a:lnSpc>
              <a:spcBef>
                <a:spcPts val="882"/>
              </a:spcBef>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Body copy Segoe UI Regular 14/18. The quick brown fox jumps over the lazy dog. The quick brown fox jumps over the lazy dog. The quick brown fox jumps over the lazy dog.</a:t>
            </a:r>
          </a:p>
        </p:txBody>
      </p:sp>
      <p:sp>
        <p:nvSpPr>
          <p:cNvPr id="10" name="Text Placeholder 4">
            <a:extLst>
              <a:ext uri="{FF2B5EF4-FFF2-40B4-BE49-F238E27FC236}">
                <a16:creationId xmlns:a16="http://schemas.microsoft.com/office/drawing/2014/main" id="{E93C46D7-E811-4904-971C-BDAE52869A61}"/>
              </a:ext>
            </a:extLst>
          </p:cNvPr>
          <p:cNvSpPr>
            <a:spLocks noGrp="1"/>
          </p:cNvSpPr>
          <p:nvPr>
            <p:ph type="body" sz="quarter" idx="15" hasCustomPrompt="1"/>
          </p:nvPr>
        </p:nvSpPr>
        <p:spPr>
          <a:xfrm>
            <a:off x="1389460" y="2499114"/>
            <a:ext cx="10210404" cy="781184"/>
          </a:xfrm>
          <a:prstGeom prst="rect">
            <a:avLst/>
          </a:prstGeom>
        </p:spPr>
        <p:txBody>
          <a:bodyPr wrap="square" lIns="0" tIns="0" rIns="0" bIns="0" anchor="ctr">
            <a:noAutofit/>
          </a:bodyPr>
          <a:lstStyle>
            <a:lvl1pPr marL="0" indent="0">
              <a:lnSpc>
                <a:spcPts val="1765"/>
              </a:lnSpc>
              <a:spcBef>
                <a:spcPts val="882"/>
              </a:spcBef>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Body copy Segoe UI Regular 14/18. The quick brown fox jumps over the lazy dog. The quick brown fox jumps over the lazy dog. The quick brown fox jumps over the lazy dog.</a:t>
            </a:r>
          </a:p>
        </p:txBody>
      </p:sp>
      <p:sp>
        <p:nvSpPr>
          <p:cNvPr id="12" name="Text Placeholder 4">
            <a:extLst>
              <a:ext uri="{FF2B5EF4-FFF2-40B4-BE49-F238E27FC236}">
                <a16:creationId xmlns:a16="http://schemas.microsoft.com/office/drawing/2014/main" id="{C84EFDE3-C2B4-4663-8852-A0D2423EB125}"/>
              </a:ext>
            </a:extLst>
          </p:cNvPr>
          <p:cNvSpPr>
            <a:spLocks noGrp="1"/>
          </p:cNvSpPr>
          <p:nvPr>
            <p:ph type="body" sz="quarter" idx="17" hasCustomPrompt="1"/>
          </p:nvPr>
        </p:nvSpPr>
        <p:spPr>
          <a:xfrm>
            <a:off x="1389460" y="3545276"/>
            <a:ext cx="10210404" cy="781184"/>
          </a:xfrm>
          <a:prstGeom prst="rect">
            <a:avLst/>
          </a:prstGeom>
        </p:spPr>
        <p:txBody>
          <a:bodyPr wrap="square" lIns="0" tIns="0" rIns="0" bIns="0" anchor="ctr">
            <a:noAutofit/>
          </a:bodyPr>
          <a:lstStyle>
            <a:lvl1pPr marL="0" marR="0" indent="0" algn="l" defTabSz="914367" rtl="0" eaLnBrk="1" fontAlgn="auto" latinLnBrk="0" hangingPunct="1">
              <a:lnSpc>
                <a:spcPts val="1765"/>
              </a:lnSpc>
              <a:spcBef>
                <a:spcPts val="882"/>
              </a:spcBef>
              <a:spcAft>
                <a:spcPct val="0"/>
              </a:spcAft>
              <a:buClrTx/>
              <a:buSzPct val="90000"/>
              <a:buFont typeface="Wingdings" panose="05000000000000000000" pitchFamily="2" charset="2"/>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Body copy Segoe UI Regular 14/18. The quick brown fox jumps over the lazy dog. The quick brown fox jumps over the lazy dog. The quick brown fox jumps over the lazy dog.</a:t>
            </a:r>
          </a:p>
        </p:txBody>
      </p:sp>
      <p:sp>
        <p:nvSpPr>
          <p:cNvPr id="5" name="Title 1">
            <a:extLst>
              <a:ext uri="{FF2B5EF4-FFF2-40B4-BE49-F238E27FC236}">
                <a16:creationId xmlns:a16="http://schemas.microsoft.com/office/drawing/2014/main" id="{AC67A521-F4FD-E8EE-E376-D23CEA345620}"/>
              </a:ext>
            </a:extLst>
          </p:cNvPr>
          <p:cNvSpPr>
            <a:spLocks noGrp="1"/>
          </p:cNvSpPr>
          <p:nvPr>
            <p:ph type="title"/>
          </p:nvPr>
        </p:nvSpPr>
        <p:spPr>
          <a:xfrm>
            <a:off x="588262" y="585216"/>
            <a:ext cx="8193024" cy="492443"/>
          </a:xfrm>
        </p:spPr>
        <p:txBody>
          <a:bodyPr/>
          <a:lstStyle>
            <a:lvl1pPr algn="l" defTabSz="932742" rtl="0" eaLnBrk="1" latinLnBrk="0" hangingPunct="1">
              <a:lnSpc>
                <a:spcPct val="100000"/>
              </a:lnSpc>
              <a:spcBef>
                <a:spcPct val="0"/>
              </a:spcBef>
              <a:buNone/>
              <a:defRPr lang="en-US" sz="3200" b="0" i="0" kern="1200" cap="none" spc="0" baseline="0">
                <a:ln w="3175">
                  <a:noFill/>
                </a:ln>
                <a:solidFill>
                  <a:schemeClr val="tx1"/>
                </a:solidFill>
                <a:effectLst/>
                <a:latin typeface="+mj-lt"/>
                <a:ea typeface="+mn-ea"/>
                <a:cs typeface="Segoe UI Semibold" panose="020B0502040204020203" pitchFamily="34"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984A61D4-2EBC-3C89-B9B9-A7E3006349EC}"/>
              </a:ext>
              <a:ext uri="{C183D7F6-B498-43B3-948B-1728B52AA6E4}">
                <adec:decorative xmlns:adec="http://schemas.microsoft.com/office/drawing/2017/decorative" val="1"/>
              </a:ext>
            </a:extLst>
          </p:cNvPr>
          <p:cNvCxnSpPr/>
          <p:nvPr userDrawn="1"/>
        </p:nvCxnSpPr>
        <p:spPr>
          <a:xfrm>
            <a:off x="1389695" y="2366625"/>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15C7F07-21BA-232C-099C-2DFC70761A21}"/>
              </a:ext>
              <a:ext uri="{C183D7F6-B498-43B3-948B-1728B52AA6E4}">
                <adec:decorative xmlns:adec="http://schemas.microsoft.com/office/drawing/2017/decorative" val="1"/>
              </a:ext>
            </a:extLst>
          </p:cNvPr>
          <p:cNvCxnSpPr/>
          <p:nvPr userDrawn="1"/>
        </p:nvCxnSpPr>
        <p:spPr>
          <a:xfrm>
            <a:off x="1389695" y="3412787"/>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7194452"/>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esenter-BIo">
    <p:bg>
      <p:bgPr>
        <a:solidFill>
          <a:srgbClr val="E8E6DF"/>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AA94852-62BE-D975-5820-B3227B110B53}"/>
              </a:ext>
            </a:extLst>
          </p:cNvPr>
          <p:cNvSpPr/>
          <p:nvPr userDrawn="1"/>
        </p:nvSpPr>
        <p:spPr bwMode="auto">
          <a:xfrm>
            <a:off x="1" y="0"/>
            <a:ext cx="7036066" cy="6858000"/>
          </a:xfrm>
          <a:prstGeom prst="rect">
            <a:avLst/>
          </a:prstGeom>
          <a:solidFill>
            <a:srgbClr val="F4F3F5"/>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defRPr/>
            </a:pPr>
            <a:endParaRPr kumimoji="0" lang="en-US" sz="2000" b="0" i="0" u="none" strike="noStrike" kern="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5749038"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D63B5AFD-1A0C-9C6A-B579-7F4B7918234D}"/>
              </a:ext>
            </a:extLst>
          </p:cNvPr>
          <p:cNvSpPr>
            <a:spLocks noGrp="1"/>
          </p:cNvSpPr>
          <p:nvPr>
            <p:ph type="pic" sz="quarter" idx="19"/>
          </p:nvPr>
        </p:nvSpPr>
        <p:spPr bwMode="ltGray">
          <a:xfrm>
            <a:off x="7554590" y="3833734"/>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itchFamily="34" charset="0"/>
              </a:defRPr>
            </a:lvl1pPr>
          </a:lstStyle>
          <a:p>
            <a:r>
              <a:rPr lang="en-US"/>
              <a:t>Click icon to add picture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78B296A1-E2FF-6AD0-056E-6FFA0EA08B6A}"/>
              </a:ext>
            </a:extLst>
          </p:cNvPr>
          <p:cNvSpPr>
            <a:spLocks noGrp="1"/>
          </p:cNvSpPr>
          <p:nvPr>
            <p:ph type="pic" sz="quarter" idx="30"/>
          </p:nvPr>
        </p:nvSpPr>
        <p:spPr bwMode="ltGray">
          <a:xfrm>
            <a:off x="10568728" y="3833734"/>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itchFamily="34" charset="0"/>
              </a:defRPr>
            </a:lvl1pPr>
          </a:lstStyle>
          <a:p>
            <a:r>
              <a:rPr lang="en-US"/>
              <a:t>Click icon to add picture</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D58F4ACC-A223-94FA-AF57-8B62501B059F}"/>
              </a:ext>
            </a:extLst>
          </p:cNvPr>
          <p:cNvSpPr>
            <a:spLocks noGrp="1"/>
          </p:cNvSpPr>
          <p:nvPr>
            <p:ph type="pic" sz="quarter" idx="31"/>
          </p:nvPr>
        </p:nvSpPr>
        <p:spPr bwMode="ltGray">
          <a:xfrm>
            <a:off x="9061659" y="3833734"/>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itchFamily="34" charset="0"/>
              </a:defRPr>
            </a:lvl1pPr>
          </a:lstStyle>
          <a:p>
            <a:r>
              <a:rPr lang="en-US"/>
              <a:t>Click icon to add picture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88133D48-744E-F029-079E-2E16C2809895}"/>
              </a:ext>
            </a:extLst>
          </p:cNvPr>
          <p:cNvSpPr>
            <a:spLocks noGrp="1"/>
          </p:cNvSpPr>
          <p:nvPr>
            <p:ph type="pic" sz="quarter" idx="32"/>
          </p:nvPr>
        </p:nvSpPr>
        <p:spPr bwMode="ltGray">
          <a:xfrm>
            <a:off x="7554590" y="5199190"/>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itchFamily="34" charset="0"/>
              </a:defRPr>
            </a:lvl1pPr>
          </a:lstStyle>
          <a:p>
            <a:r>
              <a:rPr lang="en-US"/>
              <a:t>Click icon to add picture</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09D3DDE-EAFB-B57D-9147-8827F7743E1A}"/>
              </a:ext>
            </a:extLst>
          </p:cNvPr>
          <p:cNvSpPr>
            <a:spLocks noGrp="1"/>
          </p:cNvSpPr>
          <p:nvPr>
            <p:ph type="pic" sz="quarter" idx="33"/>
          </p:nvPr>
        </p:nvSpPr>
        <p:spPr bwMode="ltGray">
          <a:xfrm>
            <a:off x="10568728" y="5199190"/>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itchFamily="34" charset="0"/>
              </a:defRPr>
            </a:lvl1pPr>
          </a:lstStyle>
          <a:p>
            <a:r>
              <a:rPr lang="en-US"/>
              <a:t>Click icon to add picture</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DFDB12BE-8B16-4DC3-C014-945C54E8CD7D}"/>
              </a:ext>
            </a:extLst>
          </p:cNvPr>
          <p:cNvSpPr>
            <a:spLocks noGrp="1"/>
          </p:cNvSpPr>
          <p:nvPr>
            <p:ph type="pic" sz="quarter" idx="34"/>
          </p:nvPr>
        </p:nvSpPr>
        <p:spPr bwMode="ltGray">
          <a:xfrm>
            <a:off x="9061659" y="5199190"/>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itchFamily="34" charset="0"/>
              </a:defRPr>
            </a:lvl1pPr>
          </a:lstStyle>
          <a:p>
            <a:r>
              <a:rPr lang="en-US"/>
              <a:t>Click icon to add picture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50375802-7BB3-7A20-1210-E5FEEE1A56F8}"/>
              </a:ext>
            </a:extLst>
          </p:cNvPr>
          <p:cNvSpPr>
            <a:spLocks noGrp="1"/>
          </p:cNvSpPr>
          <p:nvPr>
            <p:ph type="pic" sz="quarter" idx="14" hasCustomPrompt="1"/>
          </p:nvPr>
        </p:nvSpPr>
        <p:spPr bwMode="ltGray">
          <a:xfrm>
            <a:off x="8165231" y="457200"/>
            <a:ext cx="2849035" cy="2874212"/>
          </a:xfrm>
          <a:prstGeom prst="roundRect">
            <a:avLst>
              <a:gd name="adj" fmla="val 21738"/>
            </a:avLst>
          </a:prstGeom>
          <a:blipFill>
            <a:blip r:embed="rId2"/>
            <a:stretch>
              <a:fillRect/>
            </a:stretch>
          </a:blipFill>
          <a:effectLst>
            <a:outerShdw blurRad="314198" dist="111760" dir="8040000" algn="ctr" rotWithShape="0">
              <a:schemeClr val="tx1">
                <a:alpha val="22000"/>
              </a:schemeClr>
            </a:outerShdw>
          </a:effectLst>
        </p:spPr>
        <p:txBody>
          <a:bodyPr lIns="0" tIns="0" rIns="0" bIns="1005840" anchor="ctr" anchorCtr="0">
            <a:noAutofit/>
          </a:bodyPr>
          <a:lstStyle>
            <a:lvl1pPr marL="0" indent="0" algn="ctr">
              <a:lnSpc>
                <a:spcPct val="100000"/>
              </a:lnSpc>
              <a:buNone/>
              <a:defRPr sz="640" b="1">
                <a:solidFill>
                  <a:srgbClr val="000000"/>
                </a:solidFill>
                <a:latin typeface="+mn-lt"/>
                <a:cs typeface="Segoe UI" pitchFamily="34" charset="0"/>
              </a:defRPr>
            </a:lvl1pPr>
          </a:lstStyle>
          <a:p>
            <a:r>
              <a:rPr lang="en-US"/>
              <a:t>Click icon to </a:t>
            </a:r>
            <a:br>
              <a:rPr lang="en-US"/>
            </a:br>
            <a:r>
              <a:rPr lang="en-US"/>
              <a:t>add your picture here</a:t>
            </a:r>
          </a:p>
        </p:txBody>
      </p:sp>
      <p:sp>
        <p:nvSpPr>
          <p:cNvPr id="7" name="Footer Placeholder 2">
            <a:extLst>
              <a:ext uri="{FF2B5EF4-FFF2-40B4-BE49-F238E27FC236}">
                <a16:creationId xmlns:a16="http://schemas.microsoft.com/office/drawing/2014/main" id="{FEE9CA35-7E2C-1B90-FD18-D2DBFD0DA24A}"/>
              </a:ext>
            </a:extLst>
          </p:cNvPr>
          <p:cNvSpPr txBox="1"/>
          <p:nvPr userDrawn="1"/>
        </p:nvSpPr>
        <p:spPr>
          <a:xfrm>
            <a:off x="579438"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spTree>
    <p:extLst>
      <p:ext uri="{BB962C8B-B14F-4D97-AF65-F5344CB8AC3E}">
        <p14:creationId xmlns:p14="http://schemas.microsoft.com/office/powerpoint/2010/main" val="2712024853"/>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ext option_4 rows">
    <p:spTree>
      <p:nvGrpSpPr>
        <p:cNvPr id="1" name=""/>
        <p:cNvGrpSpPr/>
        <p:nvPr/>
      </p:nvGrpSpPr>
      <p:grpSpPr>
        <a:xfrm>
          <a:off x="0" y="0"/>
          <a:ext cx="0" cy="0"/>
          <a:chOff x="0" y="0"/>
          <a:chExt cx="0" cy="0"/>
        </a:xfrm>
      </p:grpSpPr>
      <p:sp>
        <p:nvSpPr>
          <p:cNvPr id="12" name="Text Placeholder 4">
            <a:extLst>
              <a:ext uri="{FF2B5EF4-FFF2-40B4-BE49-F238E27FC236}">
                <a16:creationId xmlns:a16="http://schemas.microsoft.com/office/drawing/2014/main" id="{BDF9284C-6F78-4885-87E1-4AAD9E8090B1}"/>
              </a:ext>
            </a:extLst>
          </p:cNvPr>
          <p:cNvSpPr>
            <a:spLocks noGrp="1"/>
          </p:cNvSpPr>
          <p:nvPr>
            <p:ph type="body" sz="quarter" idx="11" hasCustomPrompt="1"/>
          </p:nvPr>
        </p:nvSpPr>
        <p:spPr>
          <a:xfrm>
            <a:off x="1389460" y="1456896"/>
            <a:ext cx="10210404" cy="777240"/>
          </a:xfrm>
          <a:prstGeom prst="rect">
            <a:avLst/>
          </a:prstGeom>
        </p:spPr>
        <p:txBody>
          <a:bodyPr wrap="square" lIns="0" tIns="0" rIns="0" bIns="0" anchor="ctr">
            <a:noAutofit/>
          </a:bodyPr>
          <a:lstStyle>
            <a:lvl1pPr marL="0" indent="0">
              <a:lnSpc>
                <a:spcPts val="1765"/>
              </a:lnSpc>
              <a:spcBef>
                <a:spcPts val="882"/>
              </a:spcBef>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Body copy Segoe UI Regular 14/18. The quick brown fox jumps over the lazy dog. The quick brown fox jumps over the lazy dog. The quick brown fox jumps over the lazy dog.</a:t>
            </a:r>
          </a:p>
        </p:txBody>
      </p:sp>
      <p:cxnSp>
        <p:nvCxnSpPr>
          <p:cNvPr id="20" name="Straight Connector 19">
            <a:extLst>
              <a:ext uri="{FF2B5EF4-FFF2-40B4-BE49-F238E27FC236}">
                <a16:creationId xmlns:a16="http://schemas.microsoft.com/office/drawing/2014/main" id="{4E9EA958-BE84-43C9-98F0-0C08E8EDD63F}"/>
              </a:ext>
              <a:ext uri="{C183D7F6-B498-43B3-948B-1728B52AA6E4}">
                <adec:decorative xmlns:adec="http://schemas.microsoft.com/office/drawing/2017/decorative" val="1"/>
              </a:ext>
            </a:extLst>
          </p:cNvPr>
          <p:cNvCxnSpPr/>
          <p:nvPr userDrawn="1"/>
        </p:nvCxnSpPr>
        <p:spPr>
          <a:xfrm>
            <a:off x="1389695" y="2366625"/>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D0E35C16-1FD5-43B8-8A48-E2CAEC4A6EA2}"/>
              </a:ext>
            </a:extLst>
          </p:cNvPr>
          <p:cNvSpPr>
            <a:spLocks noGrp="1"/>
          </p:cNvSpPr>
          <p:nvPr>
            <p:ph type="body" sz="quarter" idx="15" hasCustomPrompt="1"/>
          </p:nvPr>
        </p:nvSpPr>
        <p:spPr>
          <a:xfrm>
            <a:off x="1389460" y="2499114"/>
            <a:ext cx="10210404" cy="781184"/>
          </a:xfrm>
          <a:prstGeom prst="rect">
            <a:avLst/>
          </a:prstGeom>
        </p:spPr>
        <p:txBody>
          <a:bodyPr wrap="square" lIns="0" tIns="0" rIns="0" bIns="0" anchor="ctr">
            <a:noAutofit/>
          </a:bodyPr>
          <a:lstStyle>
            <a:lvl1pPr marL="0" indent="0">
              <a:lnSpc>
                <a:spcPts val="1765"/>
              </a:lnSpc>
              <a:spcBef>
                <a:spcPts val="882"/>
              </a:spcBef>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Body copy Segoe UI Regular 14/18. The quick brown fox jumps over the lazy dog. The quick brown fox jumps over the lazy dog. The quick brown fox jumps over the lazy dog.</a:t>
            </a:r>
          </a:p>
        </p:txBody>
      </p:sp>
      <p:cxnSp>
        <p:nvCxnSpPr>
          <p:cNvPr id="21" name="Straight Connector 20">
            <a:extLst>
              <a:ext uri="{FF2B5EF4-FFF2-40B4-BE49-F238E27FC236}">
                <a16:creationId xmlns:a16="http://schemas.microsoft.com/office/drawing/2014/main" id="{FC78D634-25BA-4087-A772-1E555254B97D}"/>
              </a:ext>
              <a:ext uri="{C183D7F6-B498-43B3-948B-1728B52AA6E4}">
                <adec:decorative xmlns:adec="http://schemas.microsoft.com/office/drawing/2017/decorative" val="1"/>
              </a:ext>
            </a:extLst>
          </p:cNvPr>
          <p:cNvCxnSpPr/>
          <p:nvPr userDrawn="1"/>
        </p:nvCxnSpPr>
        <p:spPr>
          <a:xfrm>
            <a:off x="1389695" y="3412787"/>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7" name="Text Placeholder 4">
            <a:extLst>
              <a:ext uri="{FF2B5EF4-FFF2-40B4-BE49-F238E27FC236}">
                <a16:creationId xmlns:a16="http://schemas.microsoft.com/office/drawing/2014/main" id="{9F7B3EC7-70FC-4307-BB11-53CB4E14FFB9}"/>
              </a:ext>
            </a:extLst>
          </p:cNvPr>
          <p:cNvSpPr>
            <a:spLocks noGrp="1"/>
          </p:cNvSpPr>
          <p:nvPr>
            <p:ph type="body" sz="quarter" idx="17" hasCustomPrompt="1"/>
          </p:nvPr>
        </p:nvSpPr>
        <p:spPr>
          <a:xfrm>
            <a:off x="1389460" y="3545276"/>
            <a:ext cx="10210404" cy="781184"/>
          </a:xfrm>
          <a:prstGeom prst="rect">
            <a:avLst/>
          </a:prstGeom>
        </p:spPr>
        <p:txBody>
          <a:bodyPr wrap="square" lIns="0" tIns="0" rIns="0" bIns="0" anchor="ctr">
            <a:noAutofit/>
          </a:bodyPr>
          <a:lstStyle>
            <a:lvl1pPr marL="0" marR="0" indent="0" algn="l" defTabSz="914367" rtl="0" eaLnBrk="1" fontAlgn="auto" latinLnBrk="0" hangingPunct="1">
              <a:lnSpc>
                <a:spcPts val="1765"/>
              </a:lnSpc>
              <a:spcBef>
                <a:spcPts val="882"/>
              </a:spcBef>
              <a:spcAft>
                <a:spcPct val="0"/>
              </a:spcAft>
              <a:buClrTx/>
              <a:buSzPct val="90000"/>
              <a:buFont typeface="Wingdings" panose="05000000000000000000" pitchFamily="2" charset="2"/>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Body copy Segoe UI Regular 14/18. The quick brown fox jumps over the lazy dog. The quick brown fox jumps over the lazy dog. The quick brown fox jumps over the lazy dog.</a:t>
            </a:r>
          </a:p>
        </p:txBody>
      </p:sp>
      <p:cxnSp>
        <p:nvCxnSpPr>
          <p:cNvPr id="22" name="Straight Connector 21">
            <a:extLst>
              <a:ext uri="{FF2B5EF4-FFF2-40B4-BE49-F238E27FC236}">
                <a16:creationId xmlns:a16="http://schemas.microsoft.com/office/drawing/2014/main" id="{71CE9993-705A-488D-910E-290FD0A522F4}"/>
              </a:ext>
              <a:ext uri="{C183D7F6-B498-43B3-948B-1728B52AA6E4}">
                <adec:decorative xmlns:adec="http://schemas.microsoft.com/office/drawing/2017/decorative" val="1"/>
              </a:ext>
            </a:extLst>
          </p:cNvPr>
          <p:cNvCxnSpPr/>
          <p:nvPr userDrawn="1"/>
        </p:nvCxnSpPr>
        <p:spPr>
          <a:xfrm>
            <a:off x="1389695" y="4458949"/>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9" name="Text Placeholder 4">
            <a:extLst>
              <a:ext uri="{FF2B5EF4-FFF2-40B4-BE49-F238E27FC236}">
                <a16:creationId xmlns:a16="http://schemas.microsoft.com/office/drawing/2014/main" id="{DC5585A5-DAB7-4EFE-A980-497178E03B1A}"/>
              </a:ext>
            </a:extLst>
          </p:cNvPr>
          <p:cNvSpPr>
            <a:spLocks noGrp="1"/>
          </p:cNvSpPr>
          <p:nvPr>
            <p:ph type="body" sz="quarter" idx="19" hasCustomPrompt="1"/>
          </p:nvPr>
        </p:nvSpPr>
        <p:spPr>
          <a:xfrm>
            <a:off x="1389460" y="4591438"/>
            <a:ext cx="10210404" cy="781184"/>
          </a:xfrm>
          <a:prstGeom prst="rect">
            <a:avLst/>
          </a:prstGeom>
        </p:spPr>
        <p:txBody>
          <a:bodyPr wrap="square" lIns="0" tIns="0" rIns="0" bIns="0" anchor="ctr">
            <a:noAutofit/>
          </a:bodyPr>
          <a:lstStyle>
            <a:lvl1pPr marL="0" marR="0" indent="0" algn="l" defTabSz="914367" rtl="0" eaLnBrk="1" fontAlgn="auto" latinLnBrk="0" hangingPunct="1">
              <a:lnSpc>
                <a:spcPts val="1765"/>
              </a:lnSpc>
              <a:spcBef>
                <a:spcPts val="882"/>
              </a:spcBef>
              <a:spcAft>
                <a:spcPct val="0"/>
              </a:spcAft>
              <a:buClrTx/>
              <a:buSzPct val="90000"/>
              <a:buFont typeface="Wingdings" panose="05000000000000000000" pitchFamily="2" charset="2"/>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Body copy Segoe UI Regular 14/18. The quick brown fox jumps over the lazy dog. The quick brown fox jumps over the lazy dog. The quick brown fox jumps over the lazy dog.</a:t>
            </a:r>
          </a:p>
        </p:txBody>
      </p:sp>
      <p:sp>
        <p:nvSpPr>
          <p:cNvPr id="9" name="Title 1">
            <a:extLst>
              <a:ext uri="{FF2B5EF4-FFF2-40B4-BE49-F238E27FC236}">
                <a16:creationId xmlns:a16="http://schemas.microsoft.com/office/drawing/2014/main" id="{75B21E8C-92C0-72B7-D04D-01894741A0D7}"/>
              </a:ext>
            </a:extLst>
          </p:cNvPr>
          <p:cNvSpPr>
            <a:spLocks noGrp="1"/>
          </p:cNvSpPr>
          <p:nvPr>
            <p:ph type="title"/>
          </p:nvPr>
        </p:nvSpPr>
        <p:spPr>
          <a:xfrm>
            <a:off x="588262" y="585216"/>
            <a:ext cx="11011602" cy="492443"/>
          </a:xfrm>
        </p:spPr>
        <p:txBody>
          <a:bodyPr/>
          <a:lstStyle>
            <a:lvl1pPr algn="l" defTabSz="932742" rtl="0" eaLnBrk="1" latinLnBrk="0" hangingPunct="1">
              <a:lnSpc>
                <a:spcPct val="100000"/>
              </a:lnSpc>
              <a:spcBef>
                <a:spcPct val="0"/>
              </a:spcBef>
              <a:buNone/>
              <a:defRPr lang="en-US" sz="3200" b="0" i="0" kern="1200" cap="none" spc="0" baseline="0">
                <a:ln w="3175">
                  <a:noFill/>
                </a:ln>
                <a:solidFill>
                  <a:schemeClr val="tx1"/>
                </a:solidFill>
                <a:effectLst/>
                <a:latin typeface="+mj-lt"/>
                <a:ea typeface="+mn-ea"/>
                <a:cs typeface="Segoe UI Semibold"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063605395"/>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ext option_5 rows">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389460" y="1456896"/>
            <a:ext cx="10210404" cy="645624"/>
          </a:xfrm>
          <a:prstGeom prst="rect">
            <a:avLst/>
          </a:prstGeom>
        </p:spPr>
        <p:txBody>
          <a:bodyPr wrap="square" lIns="0" tIns="0" rIns="0" bIns="0" anchor="ctr">
            <a:noAutofit/>
          </a:bodyPr>
          <a:lstStyle>
            <a:lvl1pPr marL="0" indent="0">
              <a:lnSpc>
                <a:spcPts val="1765"/>
              </a:lnSpc>
              <a:spcBef>
                <a:spcPts val="882"/>
              </a:spcBef>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The quick brown fox jumps over the lazy dog. The quick brown fox jumps over the lazy dog. The quick brown fox jumps over the lazy dog.</a:t>
            </a:r>
          </a:p>
        </p:txBody>
      </p:sp>
      <p:cxnSp>
        <p:nvCxnSpPr>
          <p:cNvPr id="15" name="Straight Connector 14">
            <a:extLst>
              <a:ext uri="{FF2B5EF4-FFF2-40B4-BE49-F238E27FC236}">
                <a16:creationId xmlns:a16="http://schemas.microsoft.com/office/drawing/2014/main" id="{F4A35CC4-D06B-40B4-91B1-CDA133426FEF}"/>
              </a:ext>
              <a:ext uri="{C183D7F6-B498-43B3-948B-1728B52AA6E4}">
                <adec:decorative xmlns:adec="http://schemas.microsoft.com/office/drawing/2017/decorative" val="1"/>
              </a:ext>
            </a:extLst>
          </p:cNvPr>
          <p:cNvCxnSpPr/>
          <p:nvPr userDrawn="1"/>
        </p:nvCxnSpPr>
        <p:spPr>
          <a:xfrm>
            <a:off x="1389695" y="2205973"/>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389460" y="2309426"/>
            <a:ext cx="10210404" cy="648900"/>
          </a:xfrm>
          <a:prstGeom prst="rect">
            <a:avLst/>
          </a:prstGeom>
        </p:spPr>
        <p:txBody>
          <a:bodyPr wrap="square" lIns="0" tIns="0" rIns="0" bIns="0" anchor="ctr">
            <a:noAutofit/>
          </a:bodyPr>
          <a:lstStyle>
            <a:lvl1pPr marL="0" indent="0">
              <a:lnSpc>
                <a:spcPts val="1765"/>
              </a:lnSpc>
              <a:spcBef>
                <a:spcPts val="882"/>
              </a:spcBef>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The quick brown fox jumps over the lazy dog. The quick brown fox jumps over the lazy dog. The quick brown fox jumps over the lazy dog.</a:t>
            </a:r>
          </a:p>
        </p:txBody>
      </p:sp>
      <p:cxnSp>
        <p:nvCxnSpPr>
          <p:cNvPr id="17" name="Straight Connector 16">
            <a:extLst>
              <a:ext uri="{FF2B5EF4-FFF2-40B4-BE49-F238E27FC236}">
                <a16:creationId xmlns:a16="http://schemas.microsoft.com/office/drawing/2014/main" id="{569B8E47-3705-4496-95DB-2F04B39526B5}"/>
              </a:ext>
              <a:ext uri="{C183D7F6-B498-43B3-948B-1728B52AA6E4}">
                <adec:decorative xmlns:adec="http://schemas.microsoft.com/office/drawing/2017/decorative" val="1"/>
              </a:ext>
            </a:extLst>
          </p:cNvPr>
          <p:cNvCxnSpPr/>
          <p:nvPr userDrawn="1"/>
        </p:nvCxnSpPr>
        <p:spPr>
          <a:xfrm>
            <a:off x="1389695" y="3061779"/>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389460" y="3165232"/>
            <a:ext cx="10210404" cy="648900"/>
          </a:xfrm>
          <a:prstGeom prst="rect">
            <a:avLst/>
          </a:prstGeom>
        </p:spPr>
        <p:txBody>
          <a:bodyPr wrap="square" lIns="0" tIns="0" rIns="0" bIns="0" anchor="ctr">
            <a:noAutofit/>
          </a:bodyPr>
          <a:lstStyle>
            <a:lvl1pPr marL="0" marR="0" indent="0" algn="l" defTabSz="914367" rtl="0" eaLnBrk="1" fontAlgn="auto" latinLnBrk="0" hangingPunct="1">
              <a:lnSpc>
                <a:spcPts val="1765"/>
              </a:lnSpc>
              <a:spcBef>
                <a:spcPts val="882"/>
              </a:spcBef>
              <a:spcAft>
                <a:spcPct val="0"/>
              </a:spcAft>
              <a:buClrTx/>
              <a:buSzPct val="90000"/>
              <a:buFont typeface="Wingdings" panose="05000000000000000000" pitchFamily="2" charset="2"/>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The quick brown fox jumps over the lazy dog. The quick brown fox jumps over the lazy dog. The quick brown fox jumps over the lazy dog.</a:t>
            </a:r>
          </a:p>
        </p:txBody>
      </p:sp>
      <p:cxnSp>
        <p:nvCxnSpPr>
          <p:cNvPr id="19" name="Straight Connector 18">
            <a:extLst>
              <a:ext uri="{FF2B5EF4-FFF2-40B4-BE49-F238E27FC236}">
                <a16:creationId xmlns:a16="http://schemas.microsoft.com/office/drawing/2014/main" id="{971F4189-FC32-45CA-8DDD-889412FB1B93}"/>
              </a:ext>
              <a:ext uri="{C183D7F6-B498-43B3-948B-1728B52AA6E4}">
                <adec:decorative xmlns:adec="http://schemas.microsoft.com/office/drawing/2017/decorative" val="1"/>
              </a:ext>
            </a:extLst>
          </p:cNvPr>
          <p:cNvCxnSpPr/>
          <p:nvPr userDrawn="1"/>
        </p:nvCxnSpPr>
        <p:spPr>
          <a:xfrm>
            <a:off x="1389695" y="3917585"/>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389460" y="4021038"/>
            <a:ext cx="10210404" cy="648900"/>
          </a:xfrm>
          <a:prstGeom prst="rect">
            <a:avLst/>
          </a:prstGeom>
        </p:spPr>
        <p:txBody>
          <a:bodyPr wrap="square" lIns="0" tIns="0" rIns="0" bIns="0" anchor="ctr">
            <a:noAutofit/>
          </a:bodyPr>
          <a:lstStyle>
            <a:lvl1pPr marL="0" marR="0" indent="0" algn="l" defTabSz="914367" rtl="0" eaLnBrk="1" fontAlgn="auto" latinLnBrk="0" hangingPunct="1">
              <a:lnSpc>
                <a:spcPts val="1765"/>
              </a:lnSpc>
              <a:spcBef>
                <a:spcPts val="882"/>
              </a:spcBef>
              <a:spcAft>
                <a:spcPct val="0"/>
              </a:spcAft>
              <a:buClrTx/>
              <a:buSzPct val="90000"/>
              <a:buFont typeface="Wingdings" panose="05000000000000000000" pitchFamily="2" charset="2"/>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The quick brown fox jumps over the lazy dog. The quick brown fox jumps over the lazy dog. The quick brown fox jumps over the lazy dog.</a:t>
            </a:r>
          </a:p>
        </p:txBody>
      </p:sp>
      <p:cxnSp>
        <p:nvCxnSpPr>
          <p:cNvPr id="11" name="Straight Connector 10">
            <a:extLst>
              <a:ext uri="{FF2B5EF4-FFF2-40B4-BE49-F238E27FC236}">
                <a16:creationId xmlns:a16="http://schemas.microsoft.com/office/drawing/2014/main" id="{C5EE9FF8-98D9-46AE-9E3D-2F72E00C7752}"/>
              </a:ext>
              <a:ext uri="{C183D7F6-B498-43B3-948B-1728B52AA6E4}">
                <adec:decorative xmlns:adec="http://schemas.microsoft.com/office/drawing/2017/decorative" val="1"/>
              </a:ext>
            </a:extLst>
          </p:cNvPr>
          <p:cNvCxnSpPr/>
          <p:nvPr userDrawn="1"/>
        </p:nvCxnSpPr>
        <p:spPr>
          <a:xfrm>
            <a:off x="1389695" y="4773391"/>
            <a:ext cx="10196951" cy="0"/>
          </a:xfrm>
          <a:prstGeom prst="line">
            <a:avLst/>
          </a:prstGeom>
          <a:ln w="12700">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389460" y="4876845"/>
            <a:ext cx="10210404" cy="648900"/>
          </a:xfrm>
          <a:prstGeom prst="rect">
            <a:avLst/>
          </a:prstGeom>
        </p:spPr>
        <p:txBody>
          <a:bodyPr wrap="square" lIns="0" tIns="0" rIns="0" bIns="0" anchor="ctr">
            <a:noAutofit/>
          </a:bodyPr>
          <a:lstStyle>
            <a:lvl1pPr marL="0" marR="0" indent="0" algn="l" defTabSz="914367" rtl="0" eaLnBrk="1" fontAlgn="auto" latinLnBrk="0" hangingPunct="1">
              <a:lnSpc>
                <a:spcPts val="1765"/>
              </a:lnSpc>
              <a:spcBef>
                <a:spcPts val="882"/>
              </a:spcBef>
              <a:spcAft>
                <a:spcPct val="0"/>
              </a:spcAft>
              <a:buClrTx/>
              <a:buSzPct val="90000"/>
              <a:buFont typeface="Wingdings" panose="05000000000000000000" pitchFamily="2" charset="2"/>
              <a:buNone/>
              <a:defRPr lang="en-US" sz="1568" b="0" kern="1200" spc="0" baseline="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ct val="0"/>
              </a:spcAft>
              <a:buClrTx/>
              <a:buSzPct val="90000"/>
              <a:buFont typeface="Arial" panose="020B0604020202020204" pitchFamily="34" charset="0"/>
              <a:buNone/>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pPr>
            <a:r>
              <a:rPr lang="en-US"/>
              <a:t>The quick brown fox jumps over the lazy dog. The quick brown fox jumps over the lazy dog. The quick brown fox jumps over the lazy dog.</a:t>
            </a:r>
          </a:p>
        </p:txBody>
      </p:sp>
      <p:sp>
        <p:nvSpPr>
          <p:cNvPr id="4" name="Title 1">
            <a:extLst>
              <a:ext uri="{FF2B5EF4-FFF2-40B4-BE49-F238E27FC236}">
                <a16:creationId xmlns:a16="http://schemas.microsoft.com/office/drawing/2014/main" id="{8F826457-AD96-78F4-E9DC-B4CC7DCCED84}"/>
              </a:ext>
            </a:extLst>
          </p:cNvPr>
          <p:cNvSpPr>
            <a:spLocks noGrp="1"/>
          </p:cNvSpPr>
          <p:nvPr>
            <p:ph type="title"/>
          </p:nvPr>
        </p:nvSpPr>
        <p:spPr>
          <a:xfrm>
            <a:off x="588262" y="585216"/>
            <a:ext cx="8193024" cy="492443"/>
          </a:xfrm>
        </p:spPr>
        <p:txBody>
          <a:bodyPr/>
          <a:lstStyle>
            <a:lvl1pPr algn="l" defTabSz="932742" rtl="0" eaLnBrk="1" latinLnBrk="0" hangingPunct="1">
              <a:lnSpc>
                <a:spcPct val="100000"/>
              </a:lnSpc>
              <a:spcBef>
                <a:spcPct val="0"/>
              </a:spcBef>
              <a:buNone/>
              <a:defRPr lang="en-US" sz="3200" b="0" i="0" kern="1200" cap="none" spc="0" baseline="0">
                <a:ln w="3175">
                  <a:noFill/>
                </a:ln>
                <a:solidFill>
                  <a:schemeClr val="tx1"/>
                </a:solidFill>
                <a:effectLst/>
                <a:latin typeface="+mj-lt"/>
                <a:ea typeface="+mn-ea"/>
                <a:cs typeface="Segoe UI Semibold"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373660002"/>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losing slide_with Logo">
    <p:bg>
      <p:bgPr>
        <a:solidFill>
          <a:srgbClr val="E8E6DF"/>
        </a:solidFill>
        <a:effectLst/>
      </p:bgPr>
    </p:bg>
    <p:spTree>
      <p:nvGrpSpPr>
        <p:cNvPr id="1" name=""/>
        <p:cNvGrpSpPr/>
        <p:nvPr/>
      </p:nvGrpSpPr>
      <p:grpSpPr>
        <a:xfrm>
          <a:off x="0" y="0"/>
          <a:ext cx="0" cy="0"/>
          <a:chOff x="0" y="0"/>
          <a:chExt cx="0" cy="0"/>
        </a:xfrm>
      </p:grpSpPr>
      <p:pic>
        <p:nvPicPr>
          <p:cNvPr id="2" name="MS logo gray - EMF">
            <a:extLst>
              <a:ext uri="{FF2B5EF4-FFF2-40B4-BE49-F238E27FC236}">
                <a16:creationId xmlns:a16="http://schemas.microsoft.com/office/drawing/2014/main" id="{34855668-1A0A-E5EE-1D0F-97B30351BA0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3" name="Title 1">
            <a:extLst>
              <a:ext uri="{FF2B5EF4-FFF2-40B4-BE49-F238E27FC236}">
                <a16:creationId xmlns:a16="http://schemas.microsoft.com/office/drawing/2014/main" id="{5072CE3E-C99E-C188-A13F-A0815FF096D2}"/>
              </a:ext>
            </a:extLst>
          </p:cNvPr>
          <p:cNvSpPr>
            <a:spLocks noGrp="1"/>
          </p:cNvSpPr>
          <p:nvPr>
            <p:ph type="title" hasCustomPrompt="1"/>
          </p:nvPr>
        </p:nvSpPr>
        <p:spPr>
          <a:xfrm>
            <a:off x="588262" y="-612577"/>
            <a:ext cx="8193024" cy="307777"/>
          </a:xfrm>
        </p:spPr>
        <p:txBody>
          <a:bodyPr/>
          <a:lstStyle>
            <a:lvl1pPr>
              <a:defRPr sz="2000" b="0" i="0">
                <a:solidFill>
                  <a:srgbClr val="001F2D"/>
                </a:solidFill>
                <a:latin typeface="+mj-lt"/>
                <a:cs typeface="Segoe UI Semibold" panose="020B0502040204020203" pitchFamily="34" charset="0"/>
              </a:defRPr>
            </a:lvl1pPr>
          </a:lstStyle>
          <a:p>
            <a:r>
              <a:rPr lang="en-US"/>
              <a:t>Final slide with logo</a:t>
            </a:r>
          </a:p>
        </p:txBody>
      </p:sp>
    </p:spTree>
    <p:extLst>
      <p:ext uri="{BB962C8B-B14F-4D97-AF65-F5344CB8AC3E}">
        <p14:creationId xmlns:p14="http://schemas.microsoft.com/office/powerpoint/2010/main" val="313742432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_Closing slide_with Logo">
    <p:bg>
      <p:bgPr>
        <a:solidFill>
          <a:srgbClr val="E8E6DF"/>
        </a:solidFill>
        <a:effectLst/>
      </p:bgPr>
    </p:bg>
    <p:spTree>
      <p:nvGrpSpPr>
        <p:cNvPr id="1" name=""/>
        <p:cNvGrpSpPr/>
        <p:nvPr/>
      </p:nvGrpSpPr>
      <p:grpSpPr>
        <a:xfrm>
          <a:off x="0" y="0"/>
          <a:ext cx="0" cy="0"/>
          <a:chOff x="0" y="0"/>
          <a:chExt cx="0" cy="0"/>
        </a:xfrm>
      </p:grpSpPr>
      <p:pic>
        <p:nvPicPr>
          <p:cNvPr id="2" name="MS logo gray - EMF">
            <a:extLst>
              <a:ext uri="{FF2B5EF4-FFF2-40B4-BE49-F238E27FC236}">
                <a16:creationId xmlns:a16="http://schemas.microsoft.com/office/drawing/2014/main" id="{34855668-1A0A-E5EE-1D0F-97B30351BA0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3" name="Title 1">
            <a:extLst>
              <a:ext uri="{FF2B5EF4-FFF2-40B4-BE49-F238E27FC236}">
                <a16:creationId xmlns:a16="http://schemas.microsoft.com/office/drawing/2014/main" id="{5072CE3E-C99E-C188-A13F-A0815FF096D2}"/>
              </a:ext>
            </a:extLst>
          </p:cNvPr>
          <p:cNvSpPr>
            <a:spLocks noGrp="1"/>
          </p:cNvSpPr>
          <p:nvPr>
            <p:ph type="title" hasCustomPrompt="1"/>
          </p:nvPr>
        </p:nvSpPr>
        <p:spPr>
          <a:xfrm>
            <a:off x="588262" y="-616043"/>
            <a:ext cx="8193024" cy="307777"/>
          </a:xfrm>
        </p:spPr>
        <p:txBody>
          <a:bodyPr/>
          <a:lstStyle>
            <a:lvl1pPr>
              <a:defRPr sz="2000" b="0" i="0">
                <a:solidFill>
                  <a:srgbClr val="001F2D"/>
                </a:solidFill>
                <a:latin typeface="+mj-lt"/>
                <a:cs typeface="Segoe UI Semibold" panose="020B0502040204020203" pitchFamily="34" charset="0"/>
              </a:defRPr>
            </a:lvl1pPr>
          </a:lstStyle>
          <a:p>
            <a:r>
              <a:rPr lang="en-US"/>
              <a:t>Final slide with logo</a:t>
            </a:r>
          </a:p>
        </p:txBody>
      </p:sp>
      <p:sp>
        <p:nvSpPr>
          <p:cNvPr id="6" name="Text Placeholder 4">
            <a:extLst>
              <a:ext uri="{FF2B5EF4-FFF2-40B4-BE49-F238E27FC236}">
                <a16:creationId xmlns:a16="http://schemas.microsoft.com/office/drawing/2014/main" id="{BD9E8228-6949-BCF9-F825-22D65A43DBCD}"/>
              </a:ext>
            </a:extLst>
          </p:cNvPr>
          <p:cNvSpPr>
            <a:spLocks noGrp="1"/>
          </p:cNvSpPr>
          <p:nvPr>
            <p:ph type="body" sz="quarter" idx="12" hasCustomPrompt="1"/>
          </p:nvPr>
        </p:nvSpPr>
        <p:spPr>
          <a:xfrm>
            <a:off x="585216" y="2080227"/>
            <a:ext cx="3361943" cy="553998"/>
          </a:xfrm>
          <a:noFill/>
        </p:spPr>
        <p:txBody>
          <a:bodyPr wrap="square" lIns="0" tIns="0" rIns="0" bIns="0">
            <a:spAutoFit/>
          </a:bodyPr>
          <a:lstStyle>
            <a:lvl1pPr marL="0" indent="0" algn="l" defTabSz="457200" rtl="0" eaLnBrk="1" latinLnBrk="0" hangingPunct="1">
              <a:lnSpc>
                <a:spcPct val="100000"/>
              </a:lnSpc>
              <a:spcBef>
                <a:spcPct val="0"/>
              </a:spcBef>
              <a:spcAft>
                <a:spcPct val="0"/>
              </a:spcAft>
              <a:buFont typeface="Arial" panose="020B0604020202020204" pitchFamily="34" charset="0"/>
              <a:buNone/>
              <a:defRPr lang="en-US" sz="3600" b="0" kern="1200" cap="none" spc="-50" baseline="0">
                <a:ln w="3175">
                  <a:noFill/>
                </a:ln>
                <a:solidFill>
                  <a:schemeClr val="accent3"/>
                </a:solidFill>
                <a:effectLst/>
                <a:latin typeface="+mj-lt"/>
                <a:ea typeface="+mn-ea"/>
                <a:cs typeface="Segoe UI" pitchFamily="34" charset="0"/>
              </a:defRPr>
            </a:lvl1pPr>
          </a:lstStyle>
          <a:p>
            <a:pPr lvl="0"/>
            <a:r>
              <a:rPr lang="en-US"/>
              <a:t>Thank you.</a:t>
            </a:r>
          </a:p>
        </p:txBody>
      </p:sp>
      <p:sp>
        <p:nvSpPr>
          <p:cNvPr id="9" name="Text Placeholder 8">
            <a:extLst>
              <a:ext uri="{FF2B5EF4-FFF2-40B4-BE49-F238E27FC236}">
                <a16:creationId xmlns:a16="http://schemas.microsoft.com/office/drawing/2014/main" id="{FCDD9B65-7B9C-E803-654B-692D90202D54}"/>
              </a:ext>
            </a:extLst>
          </p:cNvPr>
          <p:cNvSpPr>
            <a:spLocks noGrp="1"/>
          </p:cNvSpPr>
          <p:nvPr>
            <p:ph type="body" sz="quarter" idx="13"/>
          </p:nvPr>
        </p:nvSpPr>
        <p:spPr>
          <a:xfrm>
            <a:off x="4485640" y="2276475"/>
            <a:ext cx="7114222" cy="1689099"/>
          </a:xfrm>
        </p:spPr>
        <p:txBody>
          <a:bodyPr/>
          <a:lstStyle>
            <a:lvl1pPr marL="0" indent="0" algn="l" defTabSz="457200" rtl="0" eaLnBrk="1" latinLnBrk="0" hangingPunct="1">
              <a:lnSpc>
                <a:spcPct val="100000"/>
              </a:lnSpc>
              <a:spcBef>
                <a:spcPct val="0"/>
              </a:spcBef>
              <a:buNone/>
              <a:defRPr lang="en-US" sz="2000" b="0" kern="1200" cap="none" spc="-50" baseline="0" smtClean="0">
                <a:ln w="3175">
                  <a:noFill/>
                </a:ln>
                <a:solidFill>
                  <a:schemeClr val="tx1"/>
                </a:solidFill>
                <a:effectLst/>
                <a:latin typeface="+mn-lt"/>
                <a:ea typeface="+mn-ea"/>
                <a:cs typeface="Segoe UI" pitchFamily="34" charset="0"/>
              </a:defRPr>
            </a:lvl1pPr>
            <a:lvl2pPr marL="155448" indent="0">
              <a:buNone/>
              <a:defRPr lang="en-US" sz="2000" b="0" kern="1200" cap="none" spc="-50" baseline="0" smtClean="0">
                <a:ln w="3175">
                  <a:noFill/>
                </a:ln>
                <a:solidFill>
                  <a:schemeClr val="bg1"/>
                </a:solidFill>
                <a:effectLst/>
                <a:latin typeface="+mn-lt"/>
                <a:ea typeface="+mn-ea"/>
                <a:cs typeface="Segoe UI" pitchFamily="34" charset="0"/>
              </a:defRPr>
            </a:lvl2pPr>
            <a:lvl3pPr marL="265176" indent="0">
              <a:buNone/>
              <a:defRPr/>
            </a:lvl3pPr>
            <a:lvl4pPr marL="661988" indent="0">
              <a:buNone/>
              <a:defRPr/>
            </a:lvl4pPr>
            <a:lvl5pPr marL="855663" indent="0">
              <a:buNone/>
              <a:defRPr/>
            </a:lvl5pPr>
          </a:lstStyle>
          <a:p>
            <a:pPr lvl="0"/>
            <a:r>
              <a:rPr lang="en-US"/>
              <a:t>Click to edit Master text styles</a:t>
            </a:r>
          </a:p>
        </p:txBody>
      </p:sp>
    </p:spTree>
    <p:extLst>
      <p:ext uri="{BB962C8B-B14F-4D97-AF65-F5344CB8AC3E}">
        <p14:creationId xmlns:p14="http://schemas.microsoft.com/office/powerpoint/2010/main" val="184334749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592">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hasCustomPrompt="1"/>
          </p:nvPr>
        </p:nvSpPr>
        <p:spPr>
          <a:xfrm>
            <a:off x="584200" y="457200"/>
            <a:ext cx="5508419" cy="433965"/>
          </a:xfrm>
        </p:spPr>
        <p:txBody>
          <a:bodyPr tIns="64008"/>
          <a:lstStyle>
            <a:lvl1pPr>
              <a:defRPr sz="2400" spc="0">
                <a:latin typeface="+mj-lt"/>
                <a:cs typeface="Segoe UI" pitchFamily="34" charset="0"/>
              </a:defRPr>
            </a:lvl1pPr>
          </a:lstStyle>
          <a:p>
            <a:r>
              <a:rPr lang="en-US"/>
              <a:t>Click to edit title style</a:t>
            </a:r>
          </a:p>
        </p:txBody>
      </p:sp>
    </p:spTree>
    <p:extLst>
      <p:ext uri="{BB962C8B-B14F-4D97-AF65-F5344CB8AC3E}">
        <p14:creationId xmlns:p14="http://schemas.microsoft.com/office/powerpoint/2010/main" val="16616079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itle Slide">
    <p:bg>
      <p:bgPr>
        <a:solidFill>
          <a:srgbClr val="E8E6DF"/>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B334D90-2717-2269-E486-F1900244A628}"/>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0" y="0"/>
            <a:ext cx="12192000" cy="6858000"/>
          </a:xfrm>
          <a:prstGeom prst="rect">
            <a:avLst/>
          </a:prstGeom>
        </p:spPr>
      </p:pic>
      <p:pic>
        <p:nvPicPr>
          <p:cNvPr id="7" name="MS logo gray - EMF" descr="Microsoft logo, gray text version">
            <a:extLst>
              <a:ext uri="{FF2B5EF4-FFF2-40B4-BE49-F238E27FC236}">
                <a16:creationId xmlns:a16="http://schemas.microsoft.com/office/drawing/2014/main" id="{7B930E7F-5B91-31B0-B67D-DB8C41E881CF}"/>
              </a:ext>
            </a:extLst>
          </p:cNvPr>
          <p:cNvPicPr>
            <a:picLocks noChangeAspect="1"/>
          </p:cNvPicPr>
          <p:nvPr/>
        </p:nvPicPr>
        <p:blipFill>
          <a:blip r:embed="rId3"/>
          <a:stretch>
            <a:fillRect/>
          </a:stretch>
        </p:blipFill>
        <p:spPr bwMode="black">
          <a:xfrm>
            <a:off x="584200" y="585788"/>
            <a:ext cx="1366440" cy="292608"/>
          </a:xfrm>
          <a:prstGeom prst="rect">
            <a:avLst/>
          </a:prstGeom>
        </p:spPr>
      </p:pic>
      <p:sp>
        <p:nvSpPr>
          <p:cNvPr id="3" name="Title 1">
            <a:extLst>
              <a:ext uri="{FF2B5EF4-FFF2-40B4-BE49-F238E27FC236}">
                <a16:creationId xmlns:a16="http://schemas.microsoft.com/office/drawing/2014/main" id="{3E21C31D-925C-53B5-2E40-C54FF245B41E}"/>
              </a:ext>
            </a:extLst>
          </p:cNvPr>
          <p:cNvSpPr>
            <a:spLocks noGrp="1"/>
          </p:cNvSpPr>
          <p:nvPr>
            <p:ph type="title" hasCustomPrompt="1"/>
          </p:nvPr>
        </p:nvSpPr>
        <p:spPr>
          <a:xfrm>
            <a:off x="569912" y="3429000"/>
            <a:ext cx="5686955" cy="1231106"/>
          </a:xfrm>
          <a:noFill/>
        </p:spPr>
        <p:txBody>
          <a:bodyPr wrap="square" lIns="0" tIns="0" rIns="0" bIns="0" anchor="b" anchorCtr="0">
            <a:spAutoFit/>
          </a:bodyPr>
          <a:lstStyle>
            <a:lvl1pPr>
              <a:defRPr sz="4000" b="0" i="0" spc="-50" baseline="0">
                <a:solidFill>
                  <a:schemeClr val="tx1"/>
                </a:solidFill>
                <a:latin typeface="+mn-lt"/>
                <a:cs typeface="Segoe UI" pitchFamily="34" charset="0"/>
              </a:defRPr>
            </a:lvl1pPr>
          </a:lstStyle>
          <a:p>
            <a:r>
              <a:rPr lang="en-US"/>
              <a:t>Event name or </a:t>
            </a:r>
            <a:br>
              <a:rPr lang="en-US"/>
            </a:br>
            <a:r>
              <a:rPr lang="en-US"/>
              <a:t>presentation title </a:t>
            </a:r>
          </a:p>
        </p:txBody>
      </p:sp>
      <p:sp>
        <p:nvSpPr>
          <p:cNvPr id="6" name="Text Placeholder 4">
            <a:extLst>
              <a:ext uri="{FF2B5EF4-FFF2-40B4-BE49-F238E27FC236}">
                <a16:creationId xmlns:a16="http://schemas.microsoft.com/office/drawing/2014/main" id="{1DDA2A08-4E66-0E3E-D138-C376487FF5F2}"/>
              </a:ext>
            </a:extLst>
          </p:cNvPr>
          <p:cNvSpPr>
            <a:spLocks noGrp="1"/>
          </p:cNvSpPr>
          <p:nvPr>
            <p:ph type="body" sz="quarter" idx="13" hasCustomPrompt="1"/>
          </p:nvPr>
        </p:nvSpPr>
        <p:spPr>
          <a:xfrm>
            <a:off x="4756150" y="6446520"/>
            <a:ext cx="1645920" cy="153888"/>
          </a:xfrm>
          <a:prstGeom prst="rect">
            <a:avLst/>
          </a:prstGeom>
          <a:noFill/>
        </p:spPr>
        <p:txBody>
          <a:bodyPr wrap="square" lIns="0" tIns="0" rIns="0" bIns="0">
            <a:spAutoFit/>
          </a:bodyPr>
          <a:lstStyle>
            <a:lvl1pPr marL="0" indent="0">
              <a:spcBef>
                <a:spcPct val="0"/>
              </a:spcBef>
              <a:buNone/>
              <a:defRPr sz="1000" spc="0" baseline="0">
                <a:solidFill>
                  <a:schemeClr val="tx1"/>
                </a:solidFill>
                <a:latin typeface="+mn-lt"/>
                <a:cs typeface="Segoe UI" pitchFamily="34" charset="0"/>
              </a:defRPr>
            </a:lvl1pPr>
          </a:lstStyle>
          <a:p>
            <a:pPr lvl="0"/>
            <a:r>
              <a:rPr lang="en-US"/>
              <a:t>Date</a:t>
            </a:r>
          </a:p>
        </p:txBody>
      </p:sp>
      <p:sp>
        <p:nvSpPr>
          <p:cNvPr id="2" name="Footer Placeholder 2">
            <a:extLst>
              <a:ext uri="{FF2B5EF4-FFF2-40B4-BE49-F238E27FC236}">
                <a16:creationId xmlns:a16="http://schemas.microsoft.com/office/drawing/2014/main" id="{85BED6C2-A7E0-FF4A-9938-5E97C08B8C9F}"/>
              </a:ext>
            </a:extLst>
          </p:cNvPr>
          <p:cNvSpPr txBox="1"/>
          <p:nvPr/>
        </p:nvSpPr>
        <p:spPr>
          <a:xfrm>
            <a:off x="579438"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a:solidFill>
                  <a:srgbClr val="000000"/>
                </a:solidFill>
                <a:effectLst/>
                <a:latin typeface="Segoe UI"/>
                <a:ea typeface="Segoe UI"/>
                <a:cs typeface="Segoe UI"/>
              </a:rPr>
              <a:t>© Copyright Microsoft Corporation.Todos los derechos reservados.</a:t>
            </a:r>
          </a:p>
        </p:txBody>
      </p:sp>
      <p:pic>
        <p:nvPicPr>
          <p:cNvPr id="4" name="Picture 3">
            <a:extLst>
              <a:ext uri="{FF2B5EF4-FFF2-40B4-BE49-F238E27FC236}">
                <a16:creationId xmlns:a16="http://schemas.microsoft.com/office/drawing/2014/main" id="{1BFE458C-3E4E-9B68-1D01-5D86BC75CB93}"/>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5" name="MS logo gray - EMF" descr="Microsoft logo, gray text version">
            <a:extLst>
              <a:ext uri="{FF2B5EF4-FFF2-40B4-BE49-F238E27FC236}">
                <a16:creationId xmlns:a16="http://schemas.microsoft.com/office/drawing/2014/main" id="{EF8796E2-5910-576B-4F75-2F872D4F0214}"/>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8" name="Footer Placeholder 2">
            <a:extLst>
              <a:ext uri="{FF2B5EF4-FFF2-40B4-BE49-F238E27FC236}">
                <a16:creationId xmlns:a16="http://schemas.microsoft.com/office/drawing/2014/main" id="{F58579BD-611D-3172-8084-6AAB4BDF643F}"/>
              </a:ext>
            </a:extLst>
          </p:cNvPr>
          <p:cNvSpPr txBox="1"/>
          <p:nvPr userDrawn="1"/>
        </p:nvSpPr>
        <p:spPr>
          <a:xfrm>
            <a:off x="579438"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spTree>
    <p:extLst>
      <p:ext uri="{BB962C8B-B14F-4D97-AF65-F5344CB8AC3E}">
        <p14:creationId xmlns:p14="http://schemas.microsoft.com/office/powerpoint/2010/main" val="13561384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Section slide">
    <p:bg>
      <p:bgPr>
        <a:solidFill>
          <a:srgbClr val="E8E6DF"/>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BD1096F-1307-5006-527D-D3AF4C75C5EF}"/>
              </a:ext>
              <a:ext uri="{C183D7F6-B498-43B3-948B-1728B52AA6E4}">
                <adec:decorative xmlns:adec="http://schemas.microsoft.com/office/drawing/2017/decorative" val="1"/>
              </a:ext>
            </a:extLst>
          </p:cNvPr>
          <p:cNvPicPr>
            <a:picLocks noChangeAspect="1"/>
          </p:cNvPicPr>
          <p:nvPr/>
        </p:nvPicPr>
        <p:blipFill>
          <a:blip r:embed="rId2"/>
          <a:srcRect r="19824"/>
          <a:stretch>
            <a:fillRect/>
          </a:stretch>
        </p:blipFill>
        <p:spPr>
          <a:xfrm>
            <a:off x="2417010" y="0"/>
            <a:ext cx="9774990" cy="6858000"/>
          </a:xfrm>
          <a:prstGeom prst="rect">
            <a:avLst/>
          </a:prstGeom>
        </p:spPr>
      </p:pic>
      <p:sp>
        <p:nvSpPr>
          <p:cNvPr id="3" name="Title 1">
            <a:extLst>
              <a:ext uri="{FF2B5EF4-FFF2-40B4-BE49-F238E27FC236}">
                <a16:creationId xmlns:a16="http://schemas.microsoft.com/office/drawing/2014/main" id="{12D19AFB-6939-2FBA-48C9-66A2961406A7}"/>
              </a:ext>
            </a:extLst>
          </p:cNvPr>
          <p:cNvSpPr>
            <a:spLocks noGrp="1"/>
          </p:cNvSpPr>
          <p:nvPr>
            <p:ph type="title" hasCustomPrompt="1"/>
          </p:nvPr>
        </p:nvSpPr>
        <p:spPr>
          <a:xfrm>
            <a:off x="569911" y="3384610"/>
            <a:ext cx="6345239" cy="615553"/>
          </a:xfrm>
          <a:noFill/>
        </p:spPr>
        <p:txBody>
          <a:bodyPr wrap="square" lIns="0" tIns="0" rIns="0" bIns="0" anchor="b" anchorCtr="0">
            <a:spAutoFit/>
          </a:bodyPr>
          <a:lstStyle>
            <a:lvl1pPr>
              <a:defRPr sz="4000" b="0" i="0" spc="-50" baseline="0">
                <a:solidFill>
                  <a:schemeClr val="tx1"/>
                </a:solidFill>
                <a:latin typeface="+mn-lt"/>
                <a:cs typeface="Segoe UI" pitchFamily="34" charset="0"/>
              </a:defRPr>
            </a:lvl1pPr>
          </a:lstStyle>
          <a:p>
            <a:r>
              <a:rPr lang="en-US"/>
              <a:t>Section divider title</a:t>
            </a:r>
          </a:p>
        </p:txBody>
      </p:sp>
      <p:pic>
        <p:nvPicPr>
          <p:cNvPr id="4" name="Picture 3">
            <a:extLst>
              <a:ext uri="{FF2B5EF4-FFF2-40B4-BE49-F238E27FC236}">
                <a16:creationId xmlns:a16="http://schemas.microsoft.com/office/drawing/2014/main" id="{0C55DEB7-1F06-F6D7-964B-B65D8AC5770B}"/>
              </a:ext>
              <a:ext uri="{C183D7F6-B498-43B3-948B-1728B52AA6E4}">
                <adec:decorative xmlns:adec="http://schemas.microsoft.com/office/drawing/2017/decorative" val="1"/>
              </a:ext>
            </a:extLst>
          </p:cNvPr>
          <p:cNvPicPr>
            <a:picLocks noChangeAspect="1"/>
          </p:cNvPicPr>
          <p:nvPr userDrawn="1"/>
        </p:nvPicPr>
        <p:blipFill>
          <a:blip r:embed="rId2"/>
          <a:srcRect r="19824"/>
          <a:stretch>
            <a:fillRect/>
          </a:stretch>
        </p:blipFill>
        <p:spPr>
          <a:xfrm>
            <a:off x="2417010" y="0"/>
            <a:ext cx="9774990" cy="6858000"/>
          </a:xfrm>
          <a:prstGeom prst="rect">
            <a:avLst/>
          </a:prstGeom>
        </p:spPr>
      </p:pic>
    </p:spTree>
    <p:extLst>
      <p:ext uri="{BB962C8B-B14F-4D97-AF65-F5344CB8AC3E}">
        <p14:creationId xmlns:p14="http://schemas.microsoft.com/office/powerpoint/2010/main" val="11444105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450">
          <p15:clr>
            <a:srgbClr val="FBAE40"/>
          </p15:clr>
        </p15:guide>
        <p15:guide id="2" orient="horz" pos="2647">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Agenda_1-column">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hasCustomPrompt="1"/>
          </p:nvPr>
        </p:nvSpPr>
        <p:spPr>
          <a:xfrm>
            <a:off x="588262" y="585216"/>
            <a:ext cx="8193024" cy="492443"/>
          </a:xfrm>
        </p:spPr>
        <p:txBody>
          <a:bodyPr/>
          <a:lstStyle>
            <a:lvl1pPr>
              <a:defRPr sz="3200" b="0" i="0">
                <a:solidFill>
                  <a:schemeClr val="tx1"/>
                </a:solidFill>
                <a:latin typeface="+mj-lt"/>
                <a:cs typeface="Segoe UI Semibold" panose="020B0502040204020203" pitchFamily="34" charset="0"/>
              </a:defRPr>
            </a:lvl1pPr>
          </a:lstStyle>
          <a:p>
            <a:r>
              <a:rPr lang="en-US"/>
              <a:t>Agenda</a:t>
            </a:r>
          </a:p>
        </p:txBody>
      </p:sp>
      <p:cxnSp>
        <p:nvCxnSpPr>
          <p:cNvPr id="4" name="Straight Connector 3">
            <a:extLst>
              <a:ext uri="{FF2B5EF4-FFF2-40B4-BE49-F238E27FC236}">
                <a16:creationId xmlns:a16="http://schemas.microsoft.com/office/drawing/2014/main" id="{BDAB8950-CE1F-05A6-2114-49B53E68C30F}"/>
              </a:ext>
              <a:ext uri="{C183D7F6-B498-43B3-948B-1728B52AA6E4}">
                <adec:decorative xmlns:adec="http://schemas.microsoft.com/office/drawing/2017/decorative" val="1"/>
              </a:ext>
            </a:extLst>
          </p:cNvPr>
          <p:cNvCxnSpPr/>
          <p:nvPr/>
        </p:nvCxnSpPr>
        <p:spPr>
          <a:xfrm>
            <a:off x="585216" y="1289050"/>
            <a:ext cx="3182112" cy="0"/>
          </a:xfrm>
          <a:prstGeom prst="line">
            <a:avLst/>
          </a:prstGeom>
          <a:ln w="76200" cap="rnd">
            <a:gradFill>
              <a:gsLst>
                <a:gs pos="0">
                  <a:schemeClr val="accent3"/>
                </a:gs>
                <a:gs pos="97531">
                  <a:srgbClr val="8DC8E8"/>
                </a:gs>
                <a:gs pos="48000">
                  <a:schemeClr val="accent2"/>
                </a:gs>
                <a:gs pos="22000">
                  <a:srgbClr val="F4364C"/>
                </a:gs>
              </a:gsLst>
              <a:lin ang="3900000" scaled="0"/>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3">
            <a:extLst>
              <a:ext uri="{FF2B5EF4-FFF2-40B4-BE49-F238E27FC236}">
                <a16:creationId xmlns:a16="http://schemas.microsoft.com/office/drawing/2014/main" id="{CAC2502E-5D9F-F851-3464-EDB3AAD612FA}"/>
              </a:ext>
            </a:extLst>
          </p:cNvPr>
          <p:cNvSpPr>
            <a:spLocks noGrp="1"/>
          </p:cNvSpPr>
          <p:nvPr>
            <p:ph type="body" sz="quarter" idx="15"/>
          </p:nvPr>
        </p:nvSpPr>
        <p:spPr>
          <a:xfrm>
            <a:off x="586389" y="1818177"/>
            <a:ext cx="5033361" cy="343171"/>
          </a:xfrm>
          <a:prstGeom prst="rect">
            <a:avLst/>
          </a:prstGeom>
        </p:spPr>
        <p:txBody>
          <a:bodyPr wrap="square">
            <a:spAutoFit/>
          </a:bodyPr>
          <a:lstStyle>
            <a:lvl1pPr marL="215900" indent="-215900">
              <a:lnSpc>
                <a:spcPct val="100000"/>
              </a:lnSpc>
              <a:spcBef>
                <a:spcPct val="0"/>
              </a:spcBef>
              <a:spcAft>
                <a:spcPts val="1200"/>
              </a:spcAft>
              <a:buFont typeface="Arial" panose="020B0604020202020204" pitchFamily="34" charset="0"/>
              <a:buChar char="•"/>
              <a:defRPr sz="2200">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cxnSp>
        <p:nvCxnSpPr>
          <p:cNvPr id="5" name="Straight Connector 4">
            <a:extLst>
              <a:ext uri="{FF2B5EF4-FFF2-40B4-BE49-F238E27FC236}">
                <a16:creationId xmlns:a16="http://schemas.microsoft.com/office/drawing/2014/main" id="{B616ECBF-8364-9E55-1BB4-56C2DAE3ADAD}"/>
              </a:ext>
              <a:ext uri="{C183D7F6-B498-43B3-948B-1728B52AA6E4}">
                <adec:decorative xmlns:adec="http://schemas.microsoft.com/office/drawing/2017/decorative" val="1"/>
              </a:ext>
            </a:extLst>
          </p:cNvPr>
          <p:cNvCxnSpPr/>
          <p:nvPr userDrawn="1"/>
        </p:nvCxnSpPr>
        <p:spPr>
          <a:xfrm>
            <a:off x="585216" y="1289050"/>
            <a:ext cx="3182112" cy="0"/>
          </a:xfrm>
          <a:prstGeom prst="line">
            <a:avLst/>
          </a:prstGeom>
          <a:ln w="76200" cap="rnd">
            <a:gradFill>
              <a:gsLst>
                <a:gs pos="0">
                  <a:schemeClr val="accent3"/>
                </a:gs>
                <a:gs pos="97531">
                  <a:srgbClr val="8DC8E8"/>
                </a:gs>
                <a:gs pos="48000">
                  <a:schemeClr val="accent2"/>
                </a:gs>
                <a:gs pos="22000">
                  <a:srgbClr val="F4364C"/>
                </a:gs>
              </a:gsLst>
              <a:lin ang="3900000" scaled="0"/>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732559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12">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2">
          <p15:clr>
            <a:srgbClr val="954F72"/>
          </p15:clr>
        </p15:guide>
        <p15:guide id="40" pos="3840">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3_Agenda_2-column">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hasCustomPrompt="1"/>
          </p:nvPr>
        </p:nvSpPr>
        <p:spPr>
          <a:xfrm>
            <a:off x="588262" y="585216"/>
            <a:ext cx="8193024" cy="492443"/>
          </a:xfrm>
        </p:spPr>
        <p:txBody>
          <a:bodyPr/>
          <a:lstStyle>
            <a:lvl1pPr>
              <a:defRPr sz="3200" b="0" i="0">
                <a:solidFill>
                  <a:schemeClr val="tx1"/>
                </a:solidFill>
                <a:latin typeface="+mj-lt"/>
                <a:cs typeface="Segoe UI Semibold" panose="020B0502040204020203" pitchFamily="34" charset="0"/>
              </a:defRPr>
            </a:lvl1pPr>
          </a:lstStyle>
          <a:p>
            <a:r>
              <a:rPr lang="en-US"/>
              <a:t>Agenda</a:t>
            </a:r>
          </a:p>
        </p:txBody>
      </p:sp>
      <p:cxnSp>
        <p:nvCxnSpPr>
          <p:cNvPr id="4" name="Straight Connector 3">
            <a:extLst>
              <a:ext uri="{FF2B5EF4-FFF2-40B4-BE49-F238E27FC236}">
                <a16:creationId xmlns:a16="http://schemas.microsoft.com/office/drawing/2014/main" id="{F340DCC4-9FA9-09C4-BB96-6B9979AA256C}"/>
              </a:ext>
              <a:ext uri="{C183D7F6-B498-43B3-948B-1728B52AA6E4}">
                <adec:decorative xmlns:adec="http://schemas.microsoft.com/office/drawing/2017/decorative" val="1"/>
              </a:ext>
            </a:extLst>
          </p:cNvPr>
          <p:cNvCxnSpPr/>
          <p:nvPr/>
        </p:nvCxnSpPr>
        <p:spPr>
          <a:xfrm>
            <a:off x="585216" y="1289050"/>
            <a:ext cx="3182112" cy="0"/>
          </a:xfrm>
          <a:prstGeom prst="line">
            <a:avLst/>
          </a:prstGeom>
          <a:ln w="76200" cap="rnd">
            <a:gradFill>
              <a:gsLst>
                <a:gs pos="0">
                  <a:schemeClr val="accent3"/>
                </a:gs>
                <a:gs pos="97531">
                  <a:srgbClr val="8DC8E8"/>
                </a:gs>
                <a:gs pos="48000">
                  <a:schemeClr val="accent2"/>
                </a:gs>
                <a:gs pos="22000">
                  <a:srgbClr val="F4364C"/>
                </a:gs>
              </a:gsLst>
              <a:lin ang="3900000" scaled="0"/>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3">
            <a:extLst>
              <a:ext uri="{FF2B5EF4-FFF2-40B4-BE49-F238E27FC236}">
                <a16:creationId xmlns:a16="http://schemas.microsoft.com/office/drawing/2014/main" id="{4D82F77F-F413-CFB2-A490-42936771DAD7}"/>
              </a:ext>
            </a:extLst>
          </p:cNvPr>
          <p:cNvSpPr>
            <a:spLocks noGrp="1"/>
          </p:cNvSpPr>
          <p:nvPr>
            <p:ph type="body" sz="quarter" idx="17"/>
          </p:nvPr>
        </p:nvSpPr>
        <p:spPr>
          <a:xfrm>
            <a:off x="586389" y="1818177"/>
            <a:ext cx="4719695" cy="338554"/>
          </a:xfrm>
          <a:prstGeom prst="rect">
            <a:avLst/>
          </a:prstGeom>
        </p:spPr>
        <p:txBody>
          <a:bodyPr vert="horz" wrap="square" lIns="0" tIns="0" rIns="0" bIns="0" rtlCol="0">
            <a:spAutoFit/>
          </a:bodyPr>
          <a:lstStyle>
            <a:lvl1pPr>
              <a:defRPr lang="en-US" sz="2200"/>
            </a:lvl1pPr>
          </a:lstStyle>
          <a:p>
            <a:pPr marL="215900" lvl="0" indent="-215900">
              <a:spcBef>
                <a:spcPct val="0"/>
              </a:spcBef>
              <a:spcAft>
                <a:spcPts val="1200"/>
              </a:spcAft>
            </a:pPr>
            <a:r>
              <a:rPr lang="en-US"/>
              <a:t>Click to edit Master text styles</a:t>
            </a:r>
          </a:p>
        </p:txBody>
      </p:sp>
      <p:sp>
        <p:nvSpPr>
          <p:cNvPr id="6" name="Text Placeholder 3">
            <a:extLst>
              <a:ext uri="{FF2B5EF4-FFF2-40B4-BE49-F238E27FC236}">
                <a16:creationId xmlns:a16="http://schemas.microsoft.com/office/drawing/2014/main" id="{6F9FBD2C-38D6-C1BF-620A-300B1F4C5CF2}"/>
              </a:ext>
            </a:extLst>
          </p:cNvPr>
          <p:cNvSpPr>
            <a:spLocks noGrp="1"/>
          </p:cNvSpPr>
          <p:nvPr>
            <p:ph type="body" sz="quarter" idx="18"/>
          </p:nvPr>
        </p:nvSpPr>
        <p:spPr>
          <a:xfrm>
            <a:off x="6891338" y="1818177"/>
            <a:ext cx="4719695" cy="338554"/>
          </a:xfrm>
          <a:prstGeom prst="rect">
            <a:avLst/>
          </a:prstGeom>
        </p:spPr>
        <p:txBody>
          <a:bodyPr vert="horz" wrap="square" lIns="0" tIns="0" rIns="0" bIns="0" rtlCol="0">
            <a:spAutoFit/>
          </a:bodyPr>
          <a:lstStyle>
            <a:lvl1pPr>
              <a:defRPr lang="en-US" sz="2200"/>
            </a:lvl1pPr>
          </a:lstStyle>
          <a:p>
            <a:pPr marL="215900" lvl="0" indent="-215900">
              <a:spcBef>
                <a:spcPct val="0"/>
              </a:spcBef>
              <a:spcAft>
                <a:spcPts val="1200"/>
              </a:spcAft>
            </a:pPr>
            <a:r>
              <a:rPr lang="en-US"/>
              <a:t>Click to edit Master text styles</a:t>
            </a:r>
          </a:p>
        </p:txBody>
      </p:sp>
      <p:cxnSp>
        <p:nvCxnSpPr>
          <p:cNvPr id="5" name="Straight Connector 4">
            <a:extLst>
              <a:ext uri="{FF2B5EF4-FFF2-40B4-BE49-F238E27FC236}">
                <a16:creationId xmlns:a16="http://schemas.microsoft.com/office/drawing/2014/main" id="{051AB276-BA75-7776-3C25-EAF91093E92B}"/>
              </a:ext>
              <a:ext uri="{C183D7F6-B498-43B3-948B-1728B52AA6E4}">
                <adec:decorative xmlns:adec="http://schemas.microsoft.com/office/drawing/2017/decorative" val="1"/>
              </a:ext>
            </a:extLst>
          </p:cNvPr>
          <p:cNvCxnSpPr/>
          <p:nvPr userDrawn="1"/>
        </p:nvCxnSpPr>
        <p:spPr>
          <a:xfrm>
            <a:off x="585216" y="1289050"/>
            <a:ext cx="3182112" cy="0"/>
          </a:xfrm>
          <a:prstGeom prst="line">
            <a:avLst/>
          </a:prstGeom>
          <a:ln w="76200" cap="rnd">
            <a:gradFill>
              <a:gsLst>
                <a:gs pos="0">
                  <a:schemeClr val="accent3"/>
                </a:gs>
                <a:gs pos="97531">
                  <a:srgbClr val="8DC8E8"/>
                </a:gs>
                <a:gs pos="48000">
                  <a:schemeClr val="accent2"/>
                </a:gs>
                <a:gs pos="22000">
                  <a:srgbClr val="F4364C"/>
                </a:gs>
              </a:gsLst>
              <a:lin ang="3900000" scaled="0"/>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30074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12">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2">
          <p15:clr>
            <a:srgbClr val="954F72"/>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Presenter-BIo">
    <p:bg>
      <p:bgPr>
        <a:solidFill>
          <a:srgbClr val="E8E6DF"/>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AA94852-62BE-D975-5820-B3227B110B53}"/>
              </a:ext>
            </a:extLst>
          </p:cNvPr>
          <p:cNvSpPr/>
          <p:nvPr/>
        </p:nvSpPr>
        <p:spPr bwMode="auto">
          <a:xfrm>
            <a:off x="1" y="0"/>
            <a:ext cx="7036066" cy="6858000"/>
          </a:xfrm>
          <a:prstGeom prst="rect">
            <a:avLst/>
          </a:prstGeom>
          <a:solidFill>
            <a:srgbClr val="F4F3F5"/>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defRPr/>
            </a:pPr>
            <a:endParaRPr kumimoji="0" lang="en-US" sz="2000" b="0" i="0" u="none" strike="noStrike" kern="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5749038"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D63B5AFD-1A0C-9C6A-B579-7F4B7918234D}"/>
              </a:ext>
            </a:extLst>
          </p:cNvPr>
          <p:cNvSpPr>
            <a:spLocks noGrp="1"/>
          </p:cNvSpPr>
          <p:nvPr>
            <p:ph type="pic" sz="quarter" idx="19"/>
          </p:nvPr>
        </p:nvSpPr>
        <p:spPr bwMode="ltGray">
          <a:xfrm>
            <a:off x="7554590" y="3833734"/>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itchFamily="34" charset="0"/>
              </a:defRPr>
            </a:lvl1pPr>
          </a:lstStyle>
          <a:p>
            <a:r>
              <a:rPr lang="en-US"/>
              <a:t>Click icon to add picture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78B296A1-E2FF-6AD0-056E-6FFA0EA08B6A}"/>
              </a:ext>
            </a:extLst>
          </p:cNvPr>
          <p:cNvSpPr>
            <a:spLocks noGrp="1"/>
          </p:cNvSpPr>
          <p:nvPr>
            <p:ph type="pic" sz="quarter" idx="30"/>
          </p:nvPr>
        </p:nvSpPr>
        <p:spPr bwMode="ltGray">
          <a:xfrm>
            <a:off x="10568728" y="3833734"/>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itchFamily="34" charset="0"/>
              </a:defRPr>
            </a:lvl1pPr>
          </a:lstStyle>
          <a:p>
            <a:r>
              <a:rPr lang="en-US"/>
              <a:t>Click icon to add picture</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D58F4ACC-A223-94FA-AF57-8B62501B059F}"/>
              </a:ext>
            </a:extLst>
          </p:cNvPr>
          <p:cNvSpPr>
            <a:spLocks noGrp="1"/>
          </p:cNvSpPr>
          <p:nvPr>
            <p:ph type="pic" sz="quarter" idx="31"/>
          </p:nvPr>
        </p:nvSpPr>
        <p:spPr bwMode="ltGray">
          <a:xfrm>
            <a:off x="9061659" y="3833734"/>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itchFamily="34" charset="0"/>
              </a:defRPr>
            </a:lvl1pPr>
          </a:lstStyle>
          <a:p>
            <a:r>
              <a:rPr lang="en-US"/>
              <a:t>Click icon to add picture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88133D48-744E-F029-079E-2E16C2809895}"/>
              </a:ext>
            </a:extLst>
          </p:cNvPr>
          <p:cNvSpPr>
            <a:spLocks noGrp="1"/>
          </p:cNvSpPr>
          <p:nvPr>
            <p:ph type="pic" sz="quarter" idx="32"/>
          </p:nvPr>
        </p:nvSpPr>
        <p:spPr bwMode="ltGray">
          <a:xfrm>
            <a:off x="7554590" y="5199190"/>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itchFamily="34" charset="0"/>
              </a:defRPr>
            </a:lvl1pPr>
          </a:lstStyle>
          <a:p>
            <a:r>
              <a:rPr lang="en-US"/>
              <a:t>Click icon to add picture</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09D3DDE-EAFB-B57D-9147-8827F7743E1A}"/>
              </a:ext>
            </a:extLst>
          </p:cNvPr>
          <p:cNvSpPr>
            <a:spLocks noGrp="1"/>
          </p:cNvSpPr>
          <p:nvPr>
            <p:ph type="pic" sz="quarter" idx="33"/>
          </p:nvPr>
        </p:nvSpPr>
        <p:spPr bwMode="ltGray">
          <a:xfrm>
            <a:off x="10568728" y="5199190"/>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itchFamily="34" charset="0"/>
              </a:defRPr>
            </a:lvl1pPr>
          </a:lstStyle>
          <a:p>
            <a:r>
              <a:rPr lang="en-US"/>
              <a:t>Click icon to add picture</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DFDB12BE-8B16-4DC3-C014-945C54E8CD7D}"/>
              </a:ext>
            </a:extLst>
          </p:cNvPr>
          <p:cNvSpPr>
            <a:spLocks noGrp="1"/>
          </p:cNvSpPr>
          <p:nvPr>
            <p:ph type="pic" sz="quarter" idx="34"/>
          </p:nvPr>
        </p:nvSpPr>
        <p:spPr bwMode="ltGray">
          <a:xfrm>
            <a:off x="9061659" y="5199190"/>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itchFamily="34" charset="0"/>
              </a:defRPr>
            </a:lvl1pPr>
          </a:lstStyle>
          <a:p>
            <a:r>
              <a:rPr lang="en-US"/>
              <a:t>Click icon to add picture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50375802-7BB3-7A20-1210-E5FEEE1A56F8}"/>
              </a:ext>
            </a:extLst>
          </p:cNvPr>
          <p:cNvSpPr>
            <a:spLocks noGrp="1"/>
          </p:cNvSpPr>
          <p:nvPr>
            <p:ph type="pic" sz="quarter" idx="14" hasCustomPrompt="1"/>
          </p:nvPr>
        </p:nvSpPr>
        <p:spPr bwMode="ltGray">
          <a:xfrm>
            <a:off x="8165231" y="457200"/>
            <a:ext cx="2849035" cy="2874212"/>
          </a:xfrm>
          <a:prstGeom prst="roundRect">
            <a:avLst>
              <a:gd name="adj" fmla="val 21738"/>
            </a:avLst>
          </a:prstGeom>
          <a:blipFill>
            <a:blip r:embed="rId2"/>
            <a:stretch>
              <a:fillRect/>
            </a:stretch>
          </a:blipFill>
          <a:effectLst>
            <a:outerShdw blurRad="314198" dist="111760" dir="8040000" algn="ctr" rotWithShape="0">
              <a:schemeClr val="tx1">
                <a:alpha val="22000"/>
              </a:schemeClr>
            </a:outerShdw>
          </a:effectLst>
        </p:spPr>
        <p:txBody>
          <a:bodyPr lIns="0" tIns="0" rIns="0" bIns="1005840" anchor="ctr" anchorCtr="0">
            <a:noAutofit/>
          </a:bodyPr>
          <a:lstStyle>
            <a:lvl1pPr marL="0" indent="0" algn="ctr">
              <a:lnSpc>
                <a:spcPct val="100000"/>
              </a:lnSpc>
              <a:buNone/>
              <a:defRPr sz="640" b="1">
                <a:solidFill>
                  <a:srgbClr val="000000"/>
                </a:solidFill>
                <a:latin typeface="+mn-lt"/>
                <a:cs typeface="Segoe UI" pitchFamily="34" charset="0"/>
              </a:defRPr>
            </a:lvl1pPr>
          </a:lstStyle>
          <a:p>
            <a:r>
              <a:rPr lang="en-US"/>
              <a:t>Click icon to </a:t>
            </a:r>
            <a:br>
              <a:rPr lang="en-US"/>
            </a:br>
            <a:r>
              <a:rPr lang="en-US"/>
              <a:t>add your picture here</a:t>
            </a:r>
          </a:p>
        </p:txBody>
      </p:sp>
      <p:sp>
        <p:nvSpPr>
          <p:cNvPr id="7" name="Footer Placeholder 2">
            <a:extLst>
              <a:ext uri="{FF2B5EF4-FFF2-40B4-BE49-F238E27FC236}">
                <a16:creationId xmlns:a16="http://schemas.microsoft.com/office/drawing/2014/main" id="{FEE9CA35-7E2C-1B90-FD18-D2DBFD0DA24A}"/>
              </a:ext>
            </a:extLst>
          </p:cNvPr>
          <p:cNvSpPr txBox="1"/>
          <p:nvPr/>
        </p:nvSpPr>
        <p:spPr>
          <a:xfrm>
            <a:off x="579438"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a:solidFill>
                  <a:srgbClr val="000000"/>
                </a:solidFill>
                <a:effectLst/>
                <a:latin typeface="Segoe UI"/>
                <a:ea typeface="Segoe UI"/>
                <a:cs typeface="Segoe UI"/>
              </a:rPr>
              <a:t>© Copyright Microsoft Corporation.Todos los derechos reservados.</a:t>
            </a:r>
          </a:p>
        </p:txBody>
      </p:sp>
      <p:sp>
        <p:nvSpPr>
          <p:cNvPr id="8" name="Rectangle 7">
            <a:extLst>
              <a:ext uri="{FF2B5EF4-FFF2-40B4-BE49-F238E27FC236}">
                <a16:creationId xmlns:a16="http://schemas.microsoft.com/office/drawing/2014/main" id="{B5827FE7-06AC-C49C-B2B0-DCC17BDEE469}"/>
              </a:ext>
            </a:extLst>
          </p:cNvPr>
          <p:cNvSpPr/>
          <p:nvPr userDrawn="1"/>
        </p:nvSpPr>
        <p:spPr bwMode="auto">
          <a:xfrm>
            <a:off x="1" y="0"/>
            <a:ext cx="7036066" cy="6858000"/>
          </a:xfrm>
          <a:prstGeom prst="rect">
            <a:avLst/>
          </a:prstGeom>
          <a:solidFill>
            <a:srgbClr val="F4F3F5"/>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defRPr/>
            </a:pPr>
            <a:endParaRPr kumimoji="0" lang="en-US" sz="2000" b="0" i="0" u="none" strike="noStrike" kern="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9" name="Footer Placeholder 2">
            <a:extLst>
              <a:ext uri="{FF2B5EF4-FFF2-40B4-BE49-F238E27FC236}">
                <a16:creationId xmlns:a16="http://schemas.microsoft.com/office/drawing/2014/main" id="{BE40C014-99D3-8E83-B92D-ED06CAD9CF3B}"/>
              </a:ext>
            </a:extLst>
          </p:cNvPr>
          <p:cNvSpPr txBox="1"/>
          <p:nvPr userDrawn="1"/>
        </p:nvSpPr>
        <p:spPr>
          <a:xfrm>
            <a:off x="579438"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spTree>
    <p:extLst>
      <p:ext uri="{BB962C8B-B14F-4D97-AF65-F5344CB8AC3E}">
        <p14:creationId xmlns:p14="http://schemas.microsoft.com/office/powerpoint/2010/main" val="3189760183"/>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mmary page_Big headline_Learn">
    <p:bg>
      <p:bgPr>
        <a:solidFill>
          <a:srgbClr val="E8E6DF"/>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1361096-DA6C-ED52-FA05-5031C6CAB2F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itle 4">
            <a:extLst>
              <a:ext uri="{FF2B5EF4-FFF2-40B4-BE49-F238E27FC236}">
                <a16:creationId xmlns:a16="http://schemas.microsoft.com/office/drawing/2014/main" id="{22E59AFC-909D-1098-D672-A384B97467B1}"/>
              </a:ext>
            </a:extLst>
          </p:cNvPr>
          <p:cNvSpPr>
            <a:spLocks noGrp="1"/>
          </p:cNvSpPr>
          <p:nvPr>
            <p:ph type="title" hasCustomPrompt="1"/>
          </p:nvPr>
        </p:nvSpPr>
        <p:spPr>
          <a:xfrm>
            <a:off x="525081" y="2448062"/>
            <a:ext cx="10430257" cy="1015663"/>
          </a:xfrm>
        </p:spPr>
        <p:txBody>
          <a:bodyPr anchor="b" anchorCtr="0"/>
          <a:lstStyle>
            <a:lvl1pPr>
              <a:defRPr sz="6600" spc="-100" baseline="0">
                <a:latin typeface="+mn-lt"/>
              </a:defRPr>
            </a:lvl1pPr>
          </a:lstStyle>
          <a:p>
            <a:r>
              <a:rPr lang="en-US"/>
              <a:t>Big headline</a:t>
            </a:r>
          </a:p>
        </p:txBody>
      </p:sp>
      <p:sp>
        <p:nvSpPr>
          <p:cNvPr id="9" name="Text Placeholder 3">
            <a:extLst>
              <a:ext uri="{FF2B5EF4-FFF2-40B4-BE49-F238E27FC236}">
                <a16:creationId xmlns:a16="http://schemas.microsoft.com/office/drawing/2014/main" id="{EAE3F76B-93DD-2A11-C7C5-3051EECE9777}"/>
              </a:ext>
            </a:extLst>
          </p:cNvPr>
          <p:cNvSpPr>
            <a:spLocks noGrp="1"/>
          </p:cNvSpPr>
          <p:nvPr>
            <p:ph type="body" sz="quarter" idx="15"/>
          </p:nvPr>
        </p:nvSpPr>
        <p:spPr>
          <a:xfrm>
            <a:off x="586390" y="4278313"/>
            <a:ext cx="4712686"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65176" indent="-128016">
              <a:spcAft>
                <a:spcPct val="0"/>
              </a:spcAft>
              <a:buFont typeface="Arial" panose="020B0604020202020204" pitchFamily="34" charset="0"/>
              <a:buChar char="•"/>
              <a:defRPr>
                <a:solidFill>
                  <a:schemeClr val="tx1"/>
                </a:solidFill>
              </a:defRPr>
            </a:lvl2pPr>
            <a:lvl3pPr marL="384048" indent="-118872">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0" name="Text Placeholder 3">
            <a:extLst>
              <a:ext uri="{FF2B5EF4-FFF2-40B4-BE49-F238E27FC236}">
                <a16:creationId xmlns:a16="http://schemas.microsoft.com/office/drawing/2014/main" id="{7477A8E4-EDF0-DDB3-8098-28D44E2342D6}"/>
              </a:ext>
            </a:extLst>
          </p:cNvPr>
          <p:cNvSpPr>
            <a:spLocks noGrp="1"/>
          </p:cNvSpPr>
          <p:nvPr>
            <p:ph type="body" sz="quarter" idx="16"/>
          </p:nvPr>
        </p:nvSpPr>
        <p:spPr>
          <a:xfrm>
            <a:off x="6246410" y="4278313"/>
            <a:ext cx="3765954"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65176" indent="-128016">
              <a:spcAft>
                <a:spcPct val="0"/>
              </a:spcAft>
              <a:buFont typeface="Arial" panose="020B0604020202020204" pitchFamily="34" charset="0"/>
              <a:buChar char="•"/>
              <a:defRPr>
                <a:solidFill>
                  <a:schemeClr val="tx1"/>
                </a:solidFill>
              </a:defRPr>
            </a:lvl2pPr>
            <a:lvl3pPr marL="384048" indent="-118872">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2" name="Footer Placeholder 2">
            <a:extLst>
              <a:ext uri="{FF2B5EF4-FFF2-40B4-BE49-F238E27FC236}">
                <a16:creationId xmlns:a16="http://schemas.microsoft.com/office/drawing/2014/main" id="{89CAA6EA-34FD-6A61-2DD4-EAAB33642A7B}"/>
              </a:ext>
            </a:extLst>
          </p:cNvPr>
          <p:cNvSpPr txBox="1"/>
          <p:nvPr userDrawn="1"/>
        </p:nvSpPr>
        <p:spPr>
          <a:xfrm>
            <a:off x="579438"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spTree>
    <p:extLst>
      <p:ext uri="{BB962C8B-B14F-4D97-AF65-F5344CB8AC3E}">
        <p14:creationId xmlns:p14="http://schemas.microsoft.com/office/powerpoint/2010/main" val="299513573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68">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36">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4">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Attendee-Intro">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1" y="585216"/>
            <a:ext cx="4710689" cy="984885"/>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pic>
        <p:nvPicPr>
          <p:cNvPr id="5" name="Picture Placeholder 8" descr="Remote attendees participating in a Microsoft Teams Room (MTR) meeting while people in the conference room are viewing attendees in Gallery View on the front of room monitors​. ">
            <a:extLst>
              <a:ext uri="{FF2B5EF4-FFF2-40B4-BE49-F238E27FC236}">
                <a16:creationId xmlns:a16="http://schemas.microsoft.com/office/drawing/2014/main" id="{52246ABC-CD2B-AD84-9C67-DFE64BEAE93C}"/>
              </a:ext>
            </a:extLst>
          </p:cNvPr>
          <p:cNvPicPr>
            <a:picLocks noChangeAspect="1"/>
          </p:cNvPicPr>
          <p:nvPr/>
        </p:nvPicPr>
        <p:blipFill>
          <a:blip r:embed="rId2"/>
          <a:srcRect l="19253" r="24737" b="5484"/>
          <a:stretch>
            <a:fillRect/>
          </a:stretch>
        </p:blipFill>
        <p:spPr>
          <a:xfrm>
            <a:off x="6096000" y="0"/>
            <a:ext cx="6096000" cy="6858000"/>
          </a:xfrm>
          <a:prstGeom prst="rect">
            <a:avLst/>
          </a:prstGeom>
        </p:spPr>
      </p:pic>
    </p:spTree>
    <p:extLst>
      <p:ext uri="{BB962C8B-B14F-4D97-AF65-F5344CB8AC3E}">
        <p14:creationId xmlns:p14="http://schemas.microsoft.com/office/powerpoint/2010/main" val="291550285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6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68">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Summary page_Big headline_Learn">
    <p:bg>
      <p:bgPr>
        <a:solidFill>
          <a:srgbClr val="E8E6DF"/>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1361096-DA6C-ED52-FA05-5031C6CAB2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itle 4">
            <a:extLst>
              <a:ext uri="{FF2B5EF4-FFF2-40B4-BE49-F238E27FC236}">
                <a16:creationId xmlns:a16="http://schemas.microsoft.com/office/drawing/2014/main" id="{22E59AFC-909D-1098-D672-A384B97467B1}"/>
              </a:ext>
            </a:extLst>
          </p:cNvPr>
          <p:cNvSpPr>
            <a:spLocks noGrp="1"/>
          </p:cNvSpPr>
          <p:nvPr>
            <p:ph type="title" hasCustomPrompt="1"/>
          </p:nvPr>
        </p:nvSpPr>
        <p:spPr>
          <a:xfrm>
            <a:off x="525081" y="2448062"/>
            <a:ext cx="10430257" cy="1015663"/>
          </a:xfrm>
        </p:spPr>
        <p:txBody>
          <a:bodyPr anchor="b" anchorCtr="0"/>
          <a:lstStyle>
            <a:lvl1pPr>
              <a:defRPr sz="6600" spc="-100" baseline="0">
                <a:latin typeface="+mn-lt"/>
              </a:defRPr>
            </a:lvl1pPr>
          </a:lstStyle>
          <a:p>
            <a:r>
              <a:rPr lang="en-US"/>
              <a:t>Big headline</a:t>
            </a:r>
          </a:p>
        </p:txBody>
      </p:sp>
      <p:sp>
        <p:nvSpPr>
          <p:cNvPr id="9" name="Text Placeholder 3">
            <a:extLst>
              <a:ext uri="{FF2B5EF4-FFF2-40B4-BE49-F238E27FC236}">
                <a16:creationId xmlns:a16="http://schemas.microsoft.com/office/drawing/2014/main" id="{EAE3F76B-93DD-2A11-C7C5-3051EECE9777}"/>
              </a:ext>
            </a:extLst>
          </p:cNvPr>
          <p:cNvSpPr>
            <a:spLocks noGrp="1"/>
          </p:cNvSpPr>
          <p:nvPr>
            <p:ph type="body" sz="quarter" idx="15"/>
          </p:nvPr>
        </p:nvSpPr>
        <p:spPr>
          <a:xfrm>
            <a:off x="586390" y="4278313"/>
            <a:ext cx="4712686"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65176" indent="-128016">
              <a:spcAft>
                <a:spcPct val="0"/>
              </a:spcAft>
              <a:buFont typeface="Arial" panose="020B0604020202020204" pitchFamily="34" charset="0"/>
              <a:buChar char="•"/>
              <a:defRPr>
                <a:solidFill>
                  <a:schemeClr val="tx1"/>
                </a:solidFill>
              </a:defRPr>
            </a:lvl2pPr>
            <a:lvl3pPr marL="384048" indent="-118872">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0" name="Text Placeholder 3">
            <a:extLst>
              <a:ext uri="{FF2B5EF4-FFF2-40B4-BE49-F238E27FC236}">
                <a16:creationId xmlns:a16="http://schemas.microsoft.com/office/drawing/2014/main" id="{7477A8E4-EDF0-DDB3-8098-28D44E2342D6}"/>
              </a:ext>
            </a:extLst>
          </p:cNvPr>
          <p:cNvSpPr>
            <a:spLocks noGrp="1"/>
          </p:cNvSpPr>
          <p:nvPr>
            <p:ph type="body" sz="quarter" idx="16"/>
          </p:nvPr>
        </p:nvSpPr>
        <p:spPr>
          <a:xfrm>
            <a:off x="6246410" y="4278313"/>
            <a:ext cx="3765954"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65176" indent="-128016">
              <a:spcAft>
                <a:spcPct val="0"/>
              </a:spcAft>
              <a:buFont typeface="Arial" panose="020B0604020202020204" pitchFamily="34" charset="0"/>
              <a:buChar char="•"/>
              <a:defRPr>
                <a:solidFill>
                  <a:schemeClr val="tx1"/>
                </a:solidFill>
              </a:defRPr>
            </a:lvl2pPr>
            <a:lvl3pPr marL="384048" indent="-118872">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2" name="Footer Placeholder 2">
            <a:extLst>
              <a:ext uri="{FF2B5EF4-FFF2-40B4-BE49-F238E27FC236}">
                <a16:creationId xmlns:a16="http://schemas.microsoft.com/office/drawing/2014/main" id="{89CAA6EA-34FD-6A61-2DD4-EAAB33642A7B}"/>
              </a:ext>
            </a:extLst>
          </p:cNvPr>
          <p:cNvSpPr txBox="1"/>
          <p:nvPr/>
        </p:nvSpPr>
        <p:spPr>
          <a:xfrm>
            <a:off x="579438"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a:solidFill>
                  <a:srgbClr val="000000"/>
                </a:solidFill>
                <a:effectLst/>
                <a:latin typeface="Segoe UI"/>
                <a:ea typeface="Segoe UI"/>
                <a:cs typeface="Segoe UI"/>
              </a:rPr>
              <a:t>© Copyright Microsoft Corporation.Todos los derechos reservados.</a:t>
            </a:r>
          </a:p>
        </p:txBody>
      </p:sp>
      <p:pic>
        <p:nvPicPr>
          <p:cNvPr id="4" name="Picture 3">
            <a:extLst>
              <a:ext uri="{FF2B5EF4-FFF2-40B4-BE49-F238E27FC236}">
                <a16:creationId xmlns:a16="http://schemas.microsoft.com/office/drawing/2014/main" id="{B70F7097-0F0F-83D0-E1AF-05C22A166DE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Footer Placeholder 2">
            <a:extLst>
              <a:ext uri="{FF2B5EF4-FFF2-40B4-BE49-F238E27FC236}">
                <a16:creationId xmlns:a16="http://schemas.microsoft.com/office/drawing/2014/main" id="{6B671BA0-B8D1-CFAB-A81B-B7C7E9D1F13E}"/>
              </a:ext>
            </a:extLst>
          </p:cNvPr>
          <p:cNvSpPr txBox="1"/>
          <p:nvPr userDrawn="1"/>
        </p:nvSpPr>
        <p:spPr>
          <a:xfrm>
            <a:off x="579438"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spTree>
    <p:extLst>
      <p:ext uri="{BB962C8B-B14F-4D97-AF65-F5344CB8AC3E}">
        <p14:creationId xmlns:p14="http://schemas.microsoft.com/office/powerpoint/2010/main" val="253599010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68">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36">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4">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1-column_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3474"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Text Placeholder 3">
            <a:extLst>
              <a:ext uri="{FF2B5EF4-FFF2-40B4-BE49-F238E27FC236}">
                <a16:creationId xmlns:a16="http://schemas.microsoft.com/office/drawing/2014/main" id="{05B49E74-D3F8-9BC9-0A3F-F524E6C5A414}"/>
              </a:ext>
            </a:extLst>
          </p:cNvPr>
          <p:cNvSpPr>
            <a:spLocks noGrp="1"/>
          </p:cNvSpPr>
          <p:nvPr>
            <p:ph type="body" sz="quarter" idx="15"/>
          </p:nvPr>
        </p:nvSpPr>
        <p:spPr>
          <a:xfrm>
            <a:off x="586389" y="1591056"/>
            <a:ext cx="11013474"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237737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28" orient="horz" pos="4320">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Title and subhea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1" y="585216"/>
            <a:ext cx="11011601"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Text Placeholder 11">
            <a:extLst>
              <a:ext uri="{FF2B5EF4-FFF2-40B4-BE49-F238E27FC236}">
                <a16:creationId xmlns:a16="http://schemas.microsoft.com/office/drawing/2014/main" id="{CA4E92E8-A50E-5AB4-8891-983AC58DB6A9}"/>
              </a:ext>
            </a:extLst>
          </p:cNvPr>
          <p:cNvSpPr>
            <a:spLocks noGrp="1"/>
          </p:cNvSpPr>
          <p:nvPr>
            <p:ph type="body" sz="quarter" idx="17"/>
          </p:nvPr>
        </p:nvSpPr>
        <p:spPr>
          <a:xfrm>
            <a:off x="584199" y="1386766"/>
            <a:ext cx="11011601" cy="338554"/>
          </a:xfrm>
          <a:prstGeom prst="rect">
            <a:avLst/>
          </a:prstGeom>
        </p:spPr>
        <p:txBody>
          <a:bodyPr anchor="t"/>
          <a:lstStyle>
            <a:lvl1pPr marL="0" indent="0">
              <a:spcBef>
                <a:spcPct val="0"/>
              </a:spcBef>
              <a:buNone/>
              <a:defRPr sz="2200">
                <a:solidFill>
                  <a:schemeClr val="tx1"/>
                </a:solidFill>
                <a:latin typeface="+mj-lt"/>
              </a:defRPr>
            </a:lvl1pPr>
          </a:lstStyle>
          <a:p>
            <a:pPr lvl="0"/>
            <a:r>
              <a:rPr lang="en-US"/>
              <a:t>Click to edit Master text styles</a:t>
            </a:r>
          </a:p>
        </p:txBody>
      </p:sp>
    </p:spTree>
    <p:extLst>
      <p:ext uri="{BB962C8B-B14F-4D97-AF65-F5344CB8AC3E}">
        <p14:creationId xmlns:p14="http://schemas.microsoft.com/office/powerpoint/2010/main" val="2817056685"/>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1_1-column_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1" y="585216"/>
            <a:ext cx="11011601"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5" name="Text Placeholder 11">
            <a:extLst>
              <a:ext uri="{FF2B5EF4-FFF2-40B4-BE49-F238E27FC236}">
                <a16:creationId xmlns:a16="http://schemas.microsoft.com/office/drawing/2014/main" id="{A790AA64-2857-089A-38D7-2F214254E968}"/>
              </a:ext>
            </a:extLst>
          </p:cNvPr>
          <p:cNvSpPr>
            <a:spLocks noGrp="1"/>
          </p:cNvSpPr>
          <p:nvPr>
            <p:ph type="body" sz="quarter" idx="17"/>
          </p:nvPr>
        </p:nvSpPr>
        <p:spPr>
          <a:xfrm>
            <a:off x="584200" y="1594155"/>
            <a:ext cx="5364224" cy="338554"/>
          </a:xfrm>
          <a:prstGeom prst="rect">
            <a:avLst/>
          </a:prstGeom>
        </p:spPr>
        <p:txBody>
          <a:bodyPr anchor="t"/>
          <a:lstStyle>
            <a:lvl1pPr marL="0" indent="0">
              <a:spcBef>
                <a:spcPct val="0"/>
              </a:spcBef>
              <a:buNone/>
              <a:defRPr sz="2200">
                <a:solidFill>
                  <a:schemeClr val="tx1"/>
                </a:solidFill>
                <a:latin typeface="+mj-lt"/>
              </a:defRPr>
            </a:lvl1pPr>
          </a:lstStyle>
          <a:p>
            <a:pPr lvl="0"/>
            <a:r>
              <a:rPr lang="en-US"/>
              <a:t>Click to edit Master text styles</a:t>
            </a:r>
          </a:p>
        </p:txBody>
      </p:sp>
      <p:sp>
        <p:nvSpPr>
          <p:cNvPr id="6" name="Text Placeholder 3">
            <a:extLst>
              <a:ext uri="{FF2B5EF4-FFF2-40B4-BE49-F238E27FC236}">
                <a16:creationId xmlns:a16="http://schemas.microsoft.com/office/drawing/2014/main" id="{55AAAF14-6312-27D6-344A-FC49DD3F1116}"/>
              </a:ext>
            </a:extLst>
          </p:cNvPr>
          <p:cNvSpPr>
            <a:spLocks noGrp="1"/>
          </p:cNvSpPr>
          <p:nvPr>
            <p:ph type="body" sz="quarter" idx="15"/>
          </p:nvPr>
        </p:nvSpPr>
        <p:spPr>
          <a:xfrm>
            <a:off x="586390" y="2085764"/>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09529373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28" orient="horz" pos="4320">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2-column_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12" name="Text Placeholder 3">
            <a:extLst>
              <a:ext uri="{FF2B5EF4-FFF2-40B4-BE49-F238E27FC236}">
                <a16:creationId xmlns:a16="http://schemas.microsoft.com/office/drawing/2014/main" id="{53CBC165-170D-08C9-3B02-A3330AE9A5C6}"/>
              </a:ext>
            </a:extLst>
          </p:cNvPr>
          <p:cNvSpPr>
            <a:spLocks noGrp="1"/>
          </p:cNvSpPr>
          <p:nvPr>
            <p:ph type="body" sz="quarter" idx="15"/>
          </p:nvPr>
        </p:nvSpPr>
        <p:spPr>
          <a:xfrm>
            <a:off x="586390" y="1591056"/>
            <a:ext cx="5217510"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74320" indent="-137160">
              <a:spcAft>
                <a:spcPct val="0"/>
              </a:spcAft>
              <a:buFont typeface="Arial" panose="020B0604020202020204" pitchFamily="34" charset="0"/>
              <a:buChar char="•"/>
              <a:defRPr>
                <a:solidFill>
                  <a:schemeClr val="tx1"/>
                </a:solidFill>
              </a:defRPr>
            </a:lvl2pPr>
            <a:lvl3pPr marL="411480" indent="-137160">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3" name="Text Placeholder 3">
            <a:extLst>
              <a:ext uri="{FF2B5EF4-FFF2-40B4-BE49-F238E27FC236}">
                <a16:creationId xmlns:a16="http://schemas.microsoft.com/office/drawing/2014/main" id="{7382E19E-C6C9-5DF7-1994-AFE741475188}"/>
              </a:ext>
            </a:extLst>
          </p:cNvPr>
          <p:cNvSpPr>
            <a:spLocks noGrp="1"/>
          </p:cNvSpPr>
          <p:nvPr>
            <p:ph type="body" sz="quarter" idx="20"/>
          </p:nvPr>
        </p:nvSpPr>
        <p:spPr>
          <a:xfrm>
            <a:off x="6253664" y="1591056"/>
            <a:ext cx="5187106"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74320" indent="-137160">
              <a:spcAft>
                <a:spcPct val="0"/>
              </a:spcAft>
              <a:buFont typeface="Arial" panose="020B0604020202020204" pitchFamily="34" charset="0"/>
              <a:buChar char="•"/>
              <a:defRPr>
                <a:solidFill>
                  <a:schemeClr val="tx1"/>
                </a:solidFill>
              </a:defRPr>
            </a:lvl2pPr>
            <a:lvl3pPr marL="411480" indent="-137160">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01432574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8">
          <p15:clr>
            <a:srgbClr val="954F72"/>
          </p15:clr>
        </p15:guide>
        <p15:guide id="9" pos="2150">
          <p15:clr>
            <a:srgbClr val="954F72"/>
          </p15:clr>
        </p15:guide>
        <p15:guide id="10" pos="2544">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88">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2-column_Text_with Subhead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7" name="Text Placeholder 11">
            <a:extLst>
              <a:ext uri="{FF2B5EF4-FFF2-40B4-BE49-F238E27FC236}">
                <a16:creationId xmlns:a16="http://schemas.microsoft.com/office/drawing/2014/main" id="{B99DE518-C598-A940-A59E-AD0A05432BA4}"/>
              </a:ext>
            </a:extLst>
          </p:cNvPr>
          <p:cNvSpPr>
            <a:spLocks noGrp="1"/>
          </p:cNvSpPr>
          <p:nvPr>
            <p:ph type="body" sz="quarter" idx="16"/>
          </p:nvPr>
        </p:nvSpPr>
        <p:spPr>
          <a:xfrm>
            <a:off x="584200" y="1594155"/>
            <a:ext cx="5219700" cy="338554"/>
          </a:xfrm>
          <a:prstGeom prst="rect">
            <a:avLst/>
          </a:prstGeom>
        </p:spPr>
        <p:txBody>
          <a:bodyPr anchor="t"/>
          <a:lstStyle>
            <a:lvl1pPr marL="0" indent="0">
              <a:spcBef>
                <a:spcPct val="0"/>
              </a:spcBef>
              <a:buNone/>
              <a:defRPr sz="22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24E25ABE-71E1-BA48-6C8C-383755934901}"/>
              </a:ext>
            </a:extLst>
          </p:cNvPr>
          <p:cNvSpPr>
            <a:spLocks noGrp="1"/>
          </p:cNvSpPr>
          <p:nvPr>
            <p:ph type="body" sz="quarter" idx="15"/>
          </p:nvPr>
        </p:nvSpPr>
        <p:spPr>
          <a:xfrm>
            <a:off x="586390" y="2085764"/>
            <a:ext cx="5217510"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8" name="Text Placeholder 11">
            <a:extLst>
              <a:ext uri="{FF2B5EF4-FFF2-40B4-BE49-F238E27FC236}">
                <a16:creationId xmlns:a16="http://schemas.microsoft.com/office/drawing/2014/main" id="{1B7E7F6E-4D9D-5F8C-A5F0-526CA973BE99}"/>
              </a:ext>
            </a:extLst>
          </p:cNvPr>
          <p:cNvSpPr>
            <a:spLocks noGrp="1"/>
          </p:cNvSpPr>
          <p:nvPr>
            <p:ph type="body" sz="quarter" idx="19"/>
          </p:nvPr>
        </p:nvSpPr>
        <p:spPr>
          <a:xfrm>
            <a:off x="6244220" y="1594155"/>
            <a:ext cx="5219700" cy="338554"/>
          </a:xfrm>
          <a:prstGeom prst="rect">
            <a:avLst/>
          </a:prstGeom>
        </p:spPr>
        <p:txBody>
          <a:bodyPr anchor="t"/>
          <a:lstStyle>
            <a:lvl1pPr marL="0" indent="0">
              <a:spcBef>
                <a:spcPct val="0"/>
              </a:spcBef>
              <a:buNone/>
              <a:defRPr sz="2200">
                <a:solidFill>
                  <a:schemeClr val="tx1"/>
                </a:solidFill>
                <a:latin typeface="+mj-lt"/>
              </a:defRPr>
            </a:lvl1pPr>
          </a:lstStyle>
          <a:p>
            <a:pPr lvl="0"/>
            <a:r>
              <a:rPr lang="en-US"/>
              <a:t>Click to edit Master text styles</a:t>
            </a:r>
          </a:p>
        </p:txBody>
      </p:sp>
      <p:sp>
        <p:nvSpPr>
          <p:cNvPr id="13" name="Text Placeholder 3">
            <a:extLst>
              <a:ext uri="{FF2B5EF4-FFF2-40B4-BE49-F238E27FC236}">
                <a16:creationId xmlns:a16="http://schemas.microsoft.com/office/drawing/2014/main" id="{37DAE155-2008-5357-51E8-E6B1FA7558C2}"/>
              </a:ext>
            </a:extLst>
          </p:cNvPr>
          <p:cNvSpPr>
            <a:spLocks noGrp="1"/>
          </p:cNvSpPr>
          <p:nvPr>
            <p:ph type="body" sz="quarter" idx="20"/>
          </p:nvPr>
        </p:nvSpPr>
        <p:spPr>
          <a:xfrm>
            <a:off x="6253664" y="2085764"/>
            <a:ext cx="5187106"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49667988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8">
          <p15:clr>
            <a:srgbClr val="954F72"/>
          </p15:clr>
        </p15:guide>
        <p15:guide id="9" pos="2150">
          <p15:clr>
            <a:srgbClr val="954F72"/>
          </p15:clr>
        </p15:guide>
        <p15:guide id="10" pos="2544">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3-column_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Text Placeholder 3">
            <a:extLst>
              <a:ext uri="{FF2B5EF4-FFF2-40B4-BE49-F238E27FC236}">
                <a16:creationId xmlns:a16="http://schemas.microsoft.com/office/drawing/2014/main" id="{F940B0D9-7832-B819-D230-4F210761A29F}"/>
              </a:ext>
            </a:extLst>
          </p:cNvPr>
          <p:cNvSpPr>
            <a:spLocks noGrp="1"/>
          </p:cNvSpPr>
          <p:nvPr>
            <p:ph type="body" sz="quarter" idx="15"/>
          </p:nvPr>
        </p:nvSpPr>
        <p:spPr>
          <a:xfrm>
            <a:off x="586390" y="1591310"/>
            <a:ext cx="3479198"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9" name="Text Placeholder 3">
            <a:extLst>
              <a:ext uri="{FF2B5EF4-FFF2-40B4-BE49-F238E27FC236}">
                <a16:creationId xmlns:a16="http://schemas.microsoft.com/office/drawing/2014/main" id="{C0D492BA-29A5-F31A-7F93-39ADE3E5EDA1}"/>
              </a:ext>
            </a:extLst>
          </p:cNvPr>
          <p:cNvSpPr>
            <a:spLocks noGrp="1"/>
          </p:cNvSpPr>
          <p:nvPr>
            <p:ph type="body" sz="quarter" idx="16"/>
          </p:nvPr>
        </p:nvSpPr>
        <p:spPr>
          <a:xfrm>
            <a:off x="4362862" y="1591310"/>
            <a:ext cx="3479198"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0" name="Text Placeholder 3">
            <a:extLst>
              <a:ext uri="{FF2B5EF4-FFF2-40B4-BE49-F238E27FC236}">
                <a16:creationId xmlns:a16="http://schemas.microsoft.com/office/drawing/2014/main" id="{36EDCFC9-DB25-88C3-92DA-E2554C14A27E}"/>
              </a:ext>
            </a:extLst>
          </p:cNvPr>
          <p:cNvSpPr>
            <a:spLocks noGrp="1"/>
          </p:cNvSpPr>
          <p:nvPr>
            <p:ph type="body" sz="quarter" idx="17"/>
          </p:nvPr>
        </p:nvSpPr>
        <p:spPr>
          <a:xfrm>
            <a:off x="8130190" y="1591310"/>
            <a:ext cx="3479198"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2426398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3-column_Text_with Subhead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1594155"/>
            <a:ext cx="3479071" cy="307777"/>
          </a:xfrm>
          <a:prstGeom prst="rect">
            <a:avLst/>
          </a:prstGeo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CF3D4312-BF2B-32E8-5504-BD03D020A7F6}"/>
              </a:ext>
            </a:extLst>
          </p:cNvPr>
          <p:cNvSpPr>
            <a:spLocks noGrp="1"/>
          </p:cNvSpPr>
          <p:nvPr>
            <p:ph type="body" sz="quarter" idx="15"/>
          </p:nvPr>
        </p:nvSpPr>
        <p:spPr>
          <a:xfrm>
            <a:off x="586390" y="2286000"/>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1594155"/>
            <a:ext cx="3479071" cy="307777"/>
          </a:xfrm>
          <a:prstGeom prst="rect">
            <a:avLst/>
          </a:prstGeo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14" name="Text Placeholder 3">
            <a:extLst>
              <a:ext uri="{FF2B5EF4-FFF2-40B4-BE49-F238E27FC236}">
                <a16:creationId xmlns:a16="http://schemas.microsoft.com/office/drawing/2014/main" id="{C8ADB951-618D-18AA-AF3F-A625B8916844}"/>
              </a:ext>
            </a:extLst>
          </p:cNvPr>
          <p:cNvSpPr>
            <a:spLocks noGrp="1"/>
          </p:cNvSpPr>
          <p:nvPr>
            <p:ph type="body" sz="quarter" idx="23"/>
          </p:nvPr>
        </p:nvSpPr>
        <p:spPr>
          <a:xfrm>
            <a:off x="4359737" y="2286000"/>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3" name="Text Placeholder 11">
            <a:extLst>
              <a:ext uri="{FF2B5EF4-FFF2-40B4-BE49-F238E27FC236}">
                <a16:creationId xmlns:a16="http://schemas.microsoft.com/office/drawing/2014/main" id="{4759A57E-BDDC-1596-6959-BA7696DE9B08}"/>
              </a:ext>
            </a:extLst>
          </p:cNvPr>
          <p:cNvSpPr>
            <a:spLocks noGrp="1"/>
          </p:cNvSpPr>
          <p:nvPr>
            <p:ph type="body" sz="quarter" idx="24"/>
          </p:nvPr>
        </p:nvSpPr>
        <p:spPr>
          <a:xfrm>
            <a:off x="8130894" y="1594155"/>
            <a:ext cx="3479071" cy="307777"/>
          </a:xfrm>
          <a:prstGeom prst="rect">
            <a:avLst/>
          </a:prstGeo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4" name="Text Placeholder 3">
            <a:extLst>
              <a:ext uri="{FF2B5EF4-FFF2-40B4-BE49-F238E27FC236}">
                <a16:creationId xmlns:a16="http://schemas.microsoft.com/office/drawing/2014/main" id="{CDA52B45-289B-E4AF-9D79-083305995111}"/>
              </a:ext>
            </a:extLst>
          </p:cNvPr>
          <p:cNvSpPr>
            <a:spLocks noGrp="1"/>
          </p:cNvSpPr>
          <p:nvPr>
            <p:ph type="body" sz="quarter" idx="25"/>
          </p:nvPr>
        </p:nvSpPr>
        <p:spPr>
          <a:xfrm>
            <a:off x="8133084" y="2286000"/>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5787991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4">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3-column_Text_with Subheads-Icon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2407846"/>
            <a:ext cx="3479071" cy="307777"/>
          </a:xfrm>
          <a:prstGeom prst="rect">
            <a:avLst/>
          </a:prstGeo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CF3D4312-BF2B-32E8-5504-BD03D020A7F6}"/>
              </a:ext>
            </a:extLst>
          </p:cNvPr>
          <p:cNvSpPr>
            <a:spLocks noGrp="1"/>
          </p:cNvSpPr>
          <p:nvPr>
            <p:ph type="body" sz="quarter" idx="15"/>
          </p:nvPr>
        </p:nvSpPr>
        <p:spPr>
          <a:xfrm>
            <a:off x="586390" y="3099691"/>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2407846"/>
            <a:ext cx="3479071" cy="307777"/>
          </a:xfrm>
          <a:prstGeom prst="rect">
            <a:avLst/>
          </a:prstGeo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14" name="Text Placeholder 3">
            <a:extLst>
              <a:ext uri="{FF2B5EF4-FFF2-40B4-BE49-F238E27FC236}">
                <a16:creationId xmlns:a16="http://schemas.microsoft.com/office/drawing/2014/main" id="{C8ADB951-618D-18AA-AF3F-A625B8916844}"/>
              </a:ext>
            </a:extLst>
          </p:cNvPr>
          <p:cNvSpPr>
            <a:spLocks noGrp="1"/>
          </p:cNvSpPr>
          <p:nvPr>
            <p:ph type="body" sz="quarter" idx="23"/>
          </p:nvPr>
        </p:nvSpPr>
        <p:spPr>
          <a:xfrm>
            <a:off x="4359737" y="3099691"/>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3" name="Text Placeholder 11">
            <a:extLst>
              <a:ext uri="{FF2B5EF4-FFF2-40B4-BE49-F238E27FC236}">
                <a16:creationId xmlns:a16="http://schemas.microsoft.com/office/drawing/2014/main" id="{4759A57E-BDDC-1596-6959-BA7696DE9B08}"/>
              </a:ext>
            </a:extLst>
          </p:cNvPr>
          <p:cNvSpPr>
            <a:spLocks noGrp="1"/>
          </p:cNvSpPr>
          <p:nvPr>
            <p:ph type="body" sz="quarter" idx="24"/>
          </p:nvPr>
        </p:nvSpPr>
        <p:spPr>
          <a:xfrm>
            <a:off x="8130894" y="2407846"/>
            <a:ext cx="3479071" cy="307777"/>
          </a:xfrm>
          <a:prstGeom prst="rect">
            <a:avLst/>
          </a:prstGeo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4" name="Text Placeholder 3">
            <a:extLst>
              <a:ext uri="{FF2B5EF4-FFF2-40B4-BE49-F238E27FC236}">
                <a16:creationId xmlns:a16="http://schemas.microsoft.com/office/drawing/2014/main" id="{CDA52B45-289B-E4AF-9D79-083305995111}"/>
              </a:ext>
            </a:extLst>
          </p:cNvPr>
          <p:cNvSpPr>
            <a:spLocks noGrp="1"/>
          </p:cNvSpPr>
          <p:nvPr>
            <p:ph type="body" sz="quarter" idx="25"/>
          </p:nvPr>
        </p:nvSpPr>
        <p:spPr>
          <a:xfrm>
            <a:off x="8133084" y="3099691"/>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28219106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8">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4">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guide id="40" pos="609">
          <p15:clr>
            <a:srgbClr val="FBAE40"/>
          </p15:clr>
        </p15:guide>
        <p15:guide id="41" pos="2988">
          <p15:clr>
            <a:srgbClr val="FBAE40"/>
          </p15:clr>
        </p15:guide>
        <p15:guide id="42" pos="5352">
          <p15:clr>
            <a:srgbClr val="FBAE40"/>
          </p15:clr>
        </p15:guide>
        <p15:guide id="43" orient="horz" pos="1085">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column_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3474"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Text Placeholder 3">
            <a:extLst>
              <a:ext uri="{FF2B5EF4-FFF2-40B4-BE49-F238E27FC236}">
                <a16:creationId xmlns:a16="http://schemas.microsoft.com/office/drawing/2014/main" id="{05B49E74-D3F8-9BC9-0A3F-F524E6C5A414}"/>
              </a:ext>
            </a:extLst>
          </p:cNvPr>
          <p:cNvSpPr>
            <a:spLocks noGrp="1"/>
          </p:cNvSpPr>
          <p:nvPr>
            <p:ph type="body" sz="quarter" idx="15"/>
          </p:nvPr>
        </p:nvSpPr>
        <p:spPr>
          <a:xfrm>
            <a:off x="586389" y="1591056"/>
            <a:ext cx="11013474"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0620765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28" orient="horz" pos="4320">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2_3-column_Text_with Subheads-Icons">
    <p:bg>
      <p:bgRef idx="1001">
        <a:schemeClr val="bg1"/>
      </p:bgRef>
    </p:bg>
    <p:spTree>
      <p:nvGrpSpPr>
        <p:cNvPr id="1" name=""/>
        <p:cNvGrpSpPr/>
        <p:nvPr/>
      </p:nvGrpSpPr>
      <p:grpSpPr>
        <a:xfrm>
          <a:off x="0" y="0"/>
          <a:ext cx="0" cy="0"/>
          <a:chOff x="0" y="0"/>
          <a:chExt cx="0" cy="0"/>
        </a:xfrm>
      </p:grpSpPr>
      <p:cxnSp>
        <p:nvCxnSpPr>
          <p:cNvPr id="5" name="Straight Connector 4" descr="Microsoft Certification renewal process flow">
            <a:extLst>
              <a:ext uri="{FF2B5EF4-FFF2-40B4-BE49-F238E27FC236}">
                <a16:creationId xmlns:a16="http://schemas.microsoft.com/office/drawing/2014/main" id="{ED4FC5EF-0434-AB45-07F5-AAD2BF06D8B8}"/>
              </a:ext>
              <a:ext uri="{C183D7F6-B498-43B3-948B-1728B52AA6E4}">
                <adec:decorative xmlns:adec="http://schemas.microsoft.com/office/drawing/2017/decorative" val="0"/>
              </a:ext>
            </a:extLst>
          </p:cNvPr>
          <p:cNvCxnSpPr/>
          <p:nvPr/>
        </p:nvCxnSpPr>
        <p:spPr>
          <a:xfrm>
            <a:off x="1767" y="2042154"/>
            <a:ext cx="12175719" cy="0"/>
          </a:xfrm>
          <a:prstGeom prst="line">
            <a:avLst/>
          </a:prstGeom>
          <a:noFill/>
          <a:ln w="76200" cap="flat">
            <a:gradFill>
              <a:gsLst>
                <a:gs pos="0">
                  <a:srgbClr val="FF5C39"/>
                </a:gs>
                <a:gs pos="54796">
                  <a:srgbClr val="C73ECC"/>
                </a:gs>
                <a:gs pos="100000">
                  <a:srgbClr val="8DC8E8"/>
                </a:gs>
              </a:gsLst>
              <a:lin ang="21399750" scaled="1"/>
            </a:gradFill>
            <a:prstDash val="solid"/>
            <a:miter/>
          </a:ln>
        </p:spPr>
      </p:cxn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2995283"/>
            <a:ext cx="3479071" cy="307777"/>
          </a:xfrm>
          <a:prstGeom prst="rect">
            <a:avLst/>
          </a:prstGeom>
        </p:spPr>
        <p:txBody>
          <a:bodyPr anchor="t"/>
          <a:lstStyle>
            <a:lvl1pPr marL="0" indent="0" algn="ctr">
              <a:spcBef>
                <a:spcPct val="0"/>
              </a:spcBef>
              <a:buNone/>
              <a:defRPr sz="20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CF3D4312-BF2B-32E8-5504-BD03D020A7F6}"/>
              </a:ext>
            </a:extLst>
          </p:cNvPr>
          <p:cNvSpPr>
            <a:spLocks noGrp="1"/>
          </p:cNvSpPr>
          <p:nvPr>
            <p:ph type="body" sz="quarter" idx="15"/>
          </p:nvPr>
        </p:nvSpPr>
        <p:spPr>
          <a:xfrm>
            <a:off x="584200" y="3616497"/>
            <a:ext cx="347907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2995283"/>
            <a:ext cx="3479071" cy="307777"/>
          </a:xfrm>
          <a:prstGeom prst="rect">
            <a:avLst/>
          </a:prstGeom>
        </p:spPr>
        <p:txBody>
          <a:bodyPr anchor="t"/>
          <a:lstStyle>
            <a:lvl1pPr marL="0" indent="0" algn="ctr">
              <a:spcBef>
                <a:spcPct val="0"/>
              </a:spcBef>
              <a:buNone/>
              <a:defRPr sz="2000">
                <a:solidFill>
                  <a:schemeClr val="tx1"/>
                </a:solidFill>
                <a:latin typeface="+mj-lt"/>
              </a:defRPr>
            </a:lvl1pPr>
          </a:lstStyle>
          <a:p>
            <a:pPr lvl="0"/>
            <a:r>
              <a:rPr lang="en-US"/>
              <a:t>Click to edit Master text styles</a:t>
            </a:r>
          </a:p>
        </p:txBody>
      </p:sp>
      <p:sp>
        <p:nvSpPr>
          <p:cNvPr id="14" name="Text Placeholder 3">
            <a:extLst>
              <a:ext uri="{FF2B5EF4-FFF2-40B4-BE49-F238E27FC236}">
                <a16:creationId xmlns:a16="http://schemas.microsoft.com/office/drawing/2014/main" id="{C8ADB951-618D-18AA-AF3F-A625B8916844}"/>
              </a:ext>
            </a:extLst>
          </p:cNvPr>
          <p:cNvSpPr>
            <a:spLocks noGrp="1"/>
          </p:cNvSpPr>
          <p:nvPr>
            <p:ph type="body" sz="quarter" idx="23"/>
          </p:nvPr>
        </p:nvSpPr>
        <p:spPr>
          <a:xfrm>
            <a:off x="4359737"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3" name="Text Placeholder 11">
            <a:extLst>
              <a:ext uri="{FF2B5EF4-FFF2-40B4-BE49-F238E27FC236}">
                <a16:creationId xmlns:a16="http://schemas.microsoft.com/office/drawing/2014/main" id="{4759A57E-BDDC-1596-6959-BA7696DE9B08}"/>
              </a:ext>
            </a:extLst>
          </p:cNvPr>
          <p:cNvSpPr>
            <a:spLocks noGrp="1"/>
          </p:cNvSpPr>
          <p:nvPr>
            <p:ph type="body" sz="quarter" idx="24"/>
          </p:nvPr>
        </p:nvSpPr>
        <p:spPr>
          <a:xfrm>
            <a:off x="8130894" y="2995283"/>
            <a:ext cx="3479071" cy="307777"/>
          </a:xfrm>
          <a:prstGeom prst="rect">
            <a:avLst/>
          </a:prstGeom>
        </p:spPr>
        <p:txBody>
          <a:bodyPr anchor="t"/>
          <a:lstStyle>
            <a:lvl1pPr marL="0" indent="0" algn="ctr">
              <a:spcBef>
                <a:spcPct val="0"/>
              </a:spcBef>
              <a:buNone/>
              <a:defRPr sz="2000">
                <a:solidFill>
                  <a:schemeClr val="tx1"/>
                </a:solidFill>
                <a:latin typeface="+mj-lt"/>
              </a:defRPr>
            </a:lvl1pPr>
          </a:lstStyle>
          <a:p>
            <a:pPr lvl="0"/>
            <a:r>
              <a:rPr lang="en-US"/>
              <a:t>Click to edit Master text styles</a:t>
            </a:r>
          </a:p>
        </p:txBody>
      </p:sp>
      <p:sp>
        <p:nvSpPr>
          <p:cNvPr id="4" name="Text Placeholder 3">
            <a:extLst>
              <a:ext uri="{FF2B5EF4-FFF2-40B4-BE49-F238E27FC236}">
                <a16:creationId xmlns:a16="http://schemas.microsoft.com/office/drawing/2014/main" id="{CDA52B45-289B-E4AF-9D79-083305995111}"/>
              </a:ext>
            </a:extLst>
          </p:cNvPr>
          <p:cNvSpPr>
            <a:spLocks noGrp="1"/>
          </p:cNvSpPr>
          <p:nvPr>
            <p:ph type="body" sz="quarter" idx="25"/>
          </p:nvPr>
        </p:nvSpPr>
        <p:spPr>
          <a:xfrm>
            <a:off x="8133084"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cxnSp>
        <p:nvCxnSpPr>
          <p:cNvPr id="6" name="Straight Connector 5" descr="Microsoft Certification renewal process flow">
            <a:extLst>
              <a:ext uri="{FF2B5EF4-FFF2-40B4-BE49-F238E27FC236}">
                <a16:creationId xmlns:a16="http://schemas.microsoft.com/office/drawing/2014/main" id="{8C322126-BFAB-71C0-EC9E-0CDC982FA10A}"/>
              </a:ext>
              <a:ext uri="{C183D7F6-B498-43B3-948B-1728B52AA6E4}">
                <adec:decorative xmlns:adec="http://schemas.microsoft.com/office/drawing/2017/decorative" val="0"/>
              </a:ext>
            </a:extLst>
          </p:cNvPr>
          <p:cNvCxnSpPr/>
          <p:nvPr userDrawn="1"/>
        </p:nvCxnSpPr>
        <p:spPr>
          <a:xfrm>
            <a:off x="1767" y="2042154"/>
            <a:ext cx="12175719" cy="0"/>
          </a:xfrm>
          <a:prstGeom prst="line">
            <a:avLst/>
          </a:prstGeom>
          <a:noFill/>
          <a:ln w="76200" cap="flat">
            <a:gradFill>
              <a:gsLst>
                <a:gs pos="0">
                  <a:srgbClr val="FF5C39"/>
                </a:gs>
                <a:gs pos="54796">
                  <a:srgbClr val="C73ECC"/>
                </a:gs>
                <a:gs pos="100000">
                  <a:srgbClr val="8DC8E8"/>
                </a:gs>
              </a:gsLst>
              <a:lin ang="21399750" scaled="1"/>
            </a:gradFill>
            <a:prstDash val="solid"/>
            <a:miter/>
          </a:ln>
        </p:spPr>
      </p:cxnSp>
    </p:spTree>
    <p:extLst>
      <p:ext uri="{BB962C8B-B14F-4D97-AF65-F5344CB8AC3E}">
        <p14:creationId xmlns:p14="http://schemas.microsoft.com/office/powerpoint/2010/main" val="66800370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92">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1464">
          <p15:clr>
            <a:srgbClr val="954F72"/>
          </p15:clr>
        </p15:guide>
        <p15:guide id="16" pos="4344">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guide id="40" pos="609">
          <p15:clr>
            <a:srgbClr val="FBAE40"/>
          </p15:clr>
        </p15:guide>
        <p15:guide id="41" pos="3840">
          <p15:clr>
            <a:srgbClr val="FBAE40"/>
          </p15:clr>
        </p15:guide>
        <p15:guide id="42" pos="6216">
          <p15:clr>
            <a:srgbClr val="FBAE40"/>
          </p15:clr>
        </p15:guide>
        <p15:guide id="43" orient="horz" pos="1284">
          <p15:clr>
            <a:srgbClr val="FBAE40"/>
          </p15:clr>
        </p15:guide>
        <p15:guide id="44" pos="3940">
          <p15:clr>
            <a:srgbClr val="FBAE40"/>
          </p15:clr>
        </p15:guide>
        <p15:guide id="45" orient="horz" pos="2160">
          <p15:clr>
            <a:srgbClr val="FBAE4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4_4-column_Text_with Subheads-Icons">
    <p:bg>
      <p:bgRef idx="1001">
        <a:schemeClr val="bg1"/>
      </p:bgRef>
    </p:bg>
    <p:spTree>
      <p:nvGrpSpPr>
        <p:cNvPr id="1" name=""/>
        <p:cNvGrpSpPr/>
        <p:nvPr/>
      </p:nvGrpSpPr>
      <p:grpSpPr>
        <a:xfrm>
          <a:off x="0" y="0"/>
          <a:ext cx="0" cy="0"/>
          <a:chOff x="0" y="0"/>
          <a:chExt cx="0" cy="0"/>
        </a:xfrm>
      </p:grpSpPr>
      <p:cxnSp>
        <p:nvCxnSpPr>
          <p:cNvPr id="5" name="Straight Connector 4" descr="Microsoft Certification renewal process flow">
            <a:extLst>
              <a:ext uri="{FF2B5EF4-FFF2-40B4-BE49-F238E27FC236}">
                <a16:creationId xmlns:a16="http://schemas.microsoft.com/office/drawing/2014/main" id="{ED4FC5EF-0434-AB45-07F5-AAD2BF06D8B8}"/>
              </a:ext>
              <a:ext uri="{C183D7F6-B498-43B3-948B-1728B52AA6E4}">
                <adec:decorative xmlns:adec="http://schemas.microsoft.com/office/drawing/2017/decorative" val="0"/>
              </a:ext>
            </a:extLst>
          </p:cNvPr>
          <p:cNvCxnSpPr/>
          <p:nvPr/>
        </p:nvCxnSpPr>
        <p:spPr>
          <a:xfrm>
            <a:off x="1766" y="2042154"/>
            <a:ext cx="12188952" cy="0"/>
          </a:xfrm>
          <a:prstGeom prst="line">
            <a:avLst/>
          </a:prstGeom>
          <a:noFill/>
          <a:ln w="76200" cap="flat">
            <a:gradFill>
              <a:gsLst>
                <a:gs pos="0">
                  <a:srgbClr val="FF5C39"/>
                </a:gs>
                <a:gs pos="54796">
                  <a:srgbClr val="C73ECC"/>
                </a:gs>
                <a:gs pos="100000">
                  <a:srgbClr val="8DC8E8"/>
                </a:gs>
              </a:gsLst>
              <a:lin ang="21399750" scaled="1"/>
            </a:gradFill>
            <a:prstDash val="solid"/>
            <a:miter/>
          </a:ln>
        </p:spPr>
      </p:cxn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2995283"/>
            <a:ext cx="3479071" cy="307777"/>
          </a:xfrm>
          <a:prstGeom prst="rect">
            <a:avLst/>
          </a:prstGeom>
        </p:spPr>
        <p:txBody>
          <a:bodyPr anchor="t"/>
          <a:lstStyle>
            <a:lvl1pPr marL="0" indent="0" algn="ctr">
              <a:spcBef>
                <a:spcPct val="0"/>
              </a:spcBef>
              <a:buNone/>
              <a:defRPr sz="2000">
                <a:solidFill>
                  <a:schemeClr val="tx1"/>
                </a:solidFill>
                <a:latin typeface="+mj-lt"/>
              </a:defRPr>
            </a:lvl1pPr>
          </a:lstStyle>
          <a:p>
            <a:pPr lvl="0"/>
            <a:r>
              <a:rPr lang="en-US"/>
              <a:t>Click to edit Master text styles</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2995283"/>
            <a:ext cx="3479071" cy="307777"/>
          </a:xfrm>
          <a:prstGeom prst="rect">
            <a:avLst/>
          </a:prstGeom>
        </p:spPr>
        <p:txBody>
          <a:bodyPr anchor="t"/>
          <a:lstStyle>
            <a:lvl1pPr marL="0" indent="0" algn="ctr">
              <a:spcBef>
                <a:spcPct val="0"/>
              </a:spcBef>
              <a:buNone/>
              <a:defRPr sz="2000">
                <a:solidFill>
                  <a:schemeClr val="tx1"/>
                </a:solidFill>
                <a:latin typeface="+mj-lt"/>
              </a:defRPr>
            </a:lvl1pPr>
          </a:lstStyle>
          <a:p>
            <a:pPr lvl="0"/>
            <a:r>
              <a:rPr lang="en-US"/>
              <a:t>Click to edit Master text styles</a:t>
            </a:r>
          </a:p>
        </p:txBody>
      </p:sp>
      <p:sp>
        <p:nvSpPr>
          <p:cNvPr id="3" name="Text Placeholder 11">
            <a:extLst>
              <a:ext uri="{FF2B5EF4-FFF2-40B4-BE49-F238E27FC236}">
                <a16:creationId xmlns:a16="http://schemas.microsoft.com/office/drawing/2014/main" id="{4759A57E-BDDC-1596-6959-BA7696DE9B08}"/>
              </a:ext>
            </a:extLst>
          </p:cNvPr>
          <p:cNvSpPr>
            <a:spLocks noGrp="1"/>
          </p:cNvSpPr>
          <p:nvPr>
            <p:ph type="body" sz="quarter" idx="24"/>
          </p:nvPr>
        </p:nvSpPr>
        <p:spPr>
          <a:xfrm>
            <a:off x="8130893" y="2995283"/>
            <a:ext cx="3479071" cy="307777"/>
          </a:xfrm>
          <a:prstGeom prst="rect">
            <a:avLst/>
          </a:prstGeom>
        </p:spPr>
        <p:txBody>
          <a:bodyPr anchor="t"/>
          <a:lstStyle>
            <a:lvl1pPr marL="0" indent="0" algn="ctr">
              <a:spcBef>
                <a:spcPct val="0"/>
              </a:spcBef>
              <a:buNone/>
              <a:defRPr sz="2000">
                <a:solidFill>
                  <a:schemeClr val="tx1"/>
                </a:solidFill>
                <a:latin typeface="+mj-lt"/>
              </a:defRPr>
            </a:lvl1pPr>
          </a:lstStyle>
          <a:p>
            <a:pPr lvl="0"/>
            <a:r>
              <a:rPr lang="en-US"/>
              <a:t>Click to edit Master text styles</a:t>
            </a:r>
          </a:p>
        </p:txBody>
      </p:sp>
      <p:sp>
        <p:nvSpPr>
          <p:cNvPr id="10" name="Text Placeholder 3">
            <a:extLst>
              <a:ext uri="{FF2B5EF4-FFF2-40B4-BE49-F238E27FC236}">
                <a16:creationId xmlns:a16="http://schemas.microsoft.com/office/drawing/2014/main" id="{244C1821-6346-D755-83F0-EC5D04C1AFA5}"/>
              </a:ext>
            </a:extLst>
          </p:cNvPr>
          <p:cNvSpPr>
            <a:spLocks noGrp="1"/>
          </p:cNvSpPr>
          <p:nvPr>
            <p:ph type="body" sz="quarter" idx="15"/>
          </p:nvPr>
        </p:nvSpPr>
        <p:spPr>
          <a:xfrm>
            <a:off x="584200" y="3616497"/>
            <a:ext cx="347907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5" name="Text Placeholder 3">
            <a:extLst>
              <a:ext uri="{FF2B5EF4-FFF2-40B4-BE49-F238E27FC236}">
                <a16:creationId xmlns:a16="http://schemas.microsoft.com/office/drawing/2014/main" id="{AE8BC1E6-3311-A73F-871A-923C49C012F0}"/>
              </a:ext>
            </a:extLst>
          </p:cNvPr>
          <p:cNvSpPr>
            <a:spLocks noGrp="1"/>
          </p:cNvSpPr>
          <p:nvPr>
            <p:ph type="body" sz="quarter" idx="23"/>
          </p:nvPr>
        </p:nvSpPr>
        <p:spPr>
          <a:xfrm>
            <a:off x="4357547" y="3616497"/>
            <a:ext cx="347907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6" name="Text Placeholder 3">
            <a:extLst>
              <a:ext uri="{FF2B5EF4-FFF2-40B4-BE49-F238E27FC236}">
                <a16:creationId xmlns:a16="http://schemas.microsoft.com/office/drawing/2014/main" id="{888C01D0-23FB-7438-A9BF-8E99080C98BE}"/>
              </a:ext>
            </a:extLst>
          </p:cNvPr>
          <p:cNvSpPr>
            <a:spLocks noGrp="1"/>
          </p:cNvSpPr>
          <p:nvPr>
            <p:ph type="body" sz="quarter" idx="25"/>
          </p:nvPr>
        </p:nvSpPr>
        <p:spPr>
          <a:xfrm>
            <a:off x="8130893" y="3616497"/>
            <a:ext cx="347907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8" name="Oval 7">
            <a:extLst>
              <a:ext uri="{FF2B5EF4-FFF2-40B4-BE49-F238E27FC236}">
                <a16:creationId xmlns:a16="http://schemas.microsoft.com/office/drawing/2014/main" id="{6E673AD2-B8AF-CC3C-D898-30292FC1719F}"/>
              </a:ext>
              <a:ext uri="{C183D7F6-B498-43B3-948B-1728B52AA6E4}">
                <adec:decorative xmlns:adec="http://schemas.microsoft.com/office/drawing/2017/decorative" val="1"/>
              </a:ext>
            </a:extLst>
          </p:cNvPr>
          <p:cNvSpPr/>
          <p:nvPr/>
        </p:nvSpPr>
        <p:spPr bwMode="auto">
          <a:xfrm>
            <a:off x="1843209" y="1542978"/>
            <a:ext cx="982928" cy="982928"/>
          </a:xfrm>
          <a:prstGeom prst="ellipse">
            <a:avLst/>
          </a:prstGeom>
          <a:solidFill>
            <a:srgbClr val="FFFFFF"/>
          </a:solidFill>
          <a:ln w="12700" cap="flat">
            <a:solidFill>
              <a:schemeClr val="bg1">
                <a:lumMod val="85000"/>
              </a:schemeClr>
            </a:solidFill>
            <a:miter lim="400000"/>
          </a:ln>
          <a:effectLst/>
        </p:spPr>
        <p:txBody>
          <a:bodyPr rot="0" spcFirstLastPara="1" vertOverflow="overflow" horzOverflow="overflow" vert="horz" wrap="square" lIns="50800" tIns="50800" rIns="50800" bIns="50800" numCol="1" spcCol="38100" rtlCol="0" anchor="ctr">
            <a:noAutofit/>
          </a:bodyPr>
          <a:lstStyle/>
          <a:p>
            <a:pPr marL="4571" marR="0" lvl="0" indent="0" defTabSz="412667" eaLnBrk="1" fontAlgn="auto" latinLnBrk="0" hangingPunct="1">
              <a:lnSpc>
                <a:spcPct val="100000"/>
              </a:lnSpc>
              <a:spcBef>
                <a:spcPct val="0"/>
              </a:spcBef>
              <a:spcAft>
                <a:spcPct val="0"/>
              </a:spcAft>
              <a:buClrTx/>
              <a:buSzTx/>
              <a:buFontTx/>
              <a:buNone/>
              <a:defRPr/>
            </a:pPr>
            <a:endParaRPr kumimoji="0" lang="en-IN" sz="1600" b="0" i="0" u="none" strike="noStrike" kern="0" cap="none" spc="0" normalizeH="0" baseline="0" noProof="0">
              <a:ln>
                <a:noFill/>
              </a:ln>
              <a:solidFill>
                <a:srgbClr val="2F2F2F"/>
              </a:solidFill>
              <a:effectLst/>
              <a:uLnTx/>
              <a:uFillTx/>
              <a:cs typeface="Segoe UI" pitchFamily="34" charset="0"/>
            </a:endParaRPr>
          </a:p>
        </p:txBody>
      </p:sp>
      <p:sp>
        <p:nvSpPr>
          <p:cNvPr id="9" name="Oval 8">
            <a:extLst>
              <a:ext uri="{FF2B5EF4-FFF2-40B4-BE49-F238E27FC236}">
                <a16:creationId xmlns:a16="http://schemas.microsoft.com/office/drawing/2014/main" id="{56859B90-45D2-D990-09AA-8F85B79F1077}"/>
              </a:ext>
              <a:ext uri="{C183D7F6-B498-43B3-948B-1728B52AA6E4}">
                <adec:decorative xmlns:adec="http://schemas.microsoft.com/office/drawing/2017/decorative" val="1"/>
              </a:ext>
            </a:extLst>
          </p:cNvPr>
          <p:cNvSpPr/>
          <p:nvPr/>
        </p:nvSpPr>
        <p:spPr bwMode="auto">
          <a:xfrm>
            <a:off x="5604535" y="1542978"/>
            <a:ext cx="982928" cy="982928"/>
          </a:xfrm>
          <a:prstGeom prst="ellipse">
            <a:avLst/>
          </a:prstGeom>
          <a:solidFill>
            <a:srgbClr val="FFFFFF"/>
          </a:solidFill>
          <a:ln w="12700" cap="flat">
            <a:solidFill>
              <a:schemeClr val="bg1">
                <a:lumMod val="85000"/>
              </a:schemeClr>
            </a:solidFill>
            <a:miter lim="400000"/>
          </a:ln>
          <a:effectLst/>
        </p:spPr>
        <p:txBody>
          <a:bodyPr rot="0" spcFirstLastPara="1" vertOverflow="overflow" horzOverflow="overflow" vert="horz" wrap="square" lIns="50800" tIns="50800" rIns="50800" bIns="50800" numCol="1" spcCol="38100" rtlCol="0" anchor="ctr">
            <a:noAutofit/>
          </a:bodyPr>
          <a:lstStyle/>
          <a:p>
            <a:pPr marL="4571" marR="0" lvl="0" indent="0" defTabSz="412667" eaLnBrk="1" fontAlgn="auto" latinLnBrk="0" hangingPunct="1">
              <a:lnSpc>
                <a:spcPct val="100000"/>
              </a:lnSpc>
              <a:spcBef>
                <a:spcPct val="0"/>
              </a:spcBef>
              <a:spcAft>
                <a:spcPct val="0"/>
              </a:spcAft>
              <a:buClrTx/>
              <a:buSzTx/>
              <a:buFontTx/>
              <a:buNone/>
              <a:defRPr/>
            </a:pPr>
            <a:endParaRPr kumimoji="0" lang="en-IN" sz="1600" b="0" i="0" u="none" strike="noStrike" kern="0" cap="none" spc="0" normalizeH="0" baseline="0" noProof="0">
              <a:ln>
                <a:noFill/>
              </a:ln>
              <a:solidFill>
                <a:srgbClr val="2F2F2F"/>
              </a:solidFill>
              <a:effectLst/>
              <a:uLnTx/>
              <a:uFillTx/>
              <a:cs typeface="Segoe UI" pitchFamily="34" charset="0"/>
            </a:endParaRPr>
          </a:p>
        </p:txBody>
      </p:sp>
      <p:sp>
        <p:nvSpPr>
          <p:cNvPr id="12" name="Oval 11">
            <a:extLst>
              <a:ext uri="{FF2B5EF4-FFF2-40B4-BE49-F238E27FC236}">
                <a16:creationId xmlns:a16="http://schemas.microsoft.com/office/drawing/2014/main" id="{287FE1B2-0C16-29CA-99C4-4C44A8047A50}"/>
              </a:ext>
              <a:ext uri="{C183D7F6-B498-43B3-948B-1728B52AA6E4}">
                <adec:decorative xmlns:adec="http://schemas.microsoft.com/office/drawing/2017/decorative" val="1"/>
              </a:ext>
            </a:extLst>
          </p:cNvPr>
          <p:cNvSpPr/>
          <p:nvPr/>
        </p:nvSpPr>
        <p:spPr bwMode="auto">
          <a:xfrm>
            <a:off x="9365862" y="1542978"/>
            <a:ext cx="982928" cy="982928"/>
          </a:xfrm>
          <a:prstGeom prst="ellipse">
            <a:avLst/>
          </a:prstGeom>
          <a:solidFill>
            <a:srgbClr val="FFFFFF"/>
          </a:solidFill>
          <a:ln w="12700" cap="flat">
            <a:solidFill>
              <a:schemeClr val="bg1">
                <a:lumMod val="85000"/>
              </a:schemeClr>
            </a:solidFill>
            <a:miter lim="400000"/>
          </a:ln>
          <a:effectLst/>
        </p:spPr>
        <p:txBody>
          <a:bodyPr rot="0" spcFirstLastPara="1" vertOverflow="overflow" horzOverflow="overflow" vert="horz" wrap="square" lIns="50800" tIns="50800" rIns="50800" bIns="50800" numCol="1" spcCol="38100" rtlCol="0" anchor="ctr">
            <a:noAutofit/>
          </a:bodyPr>
          <a:lstStyle/>
          <a:p>
            <a:pPr marL="4571" marR="0" lvl="0" indent="0" defTabSz="412667" eaLnBrk="1" fontAlgn="auto" latinLnBrk="0" hangingPunct="1">
              <a:lnSpc>
                <a:spcPct val="100000"/>
              </a:lnSpc>
              <a:spcBef>
                <a:spcPct val="0"/>
              </a:spcBef>
              <a:spcAft>
                <a:spcPct val="0"/>
              </a:spcAft>
              <a:buClrTx/>
              <a:buSzTx/>
              <a:buFontTx/>
              <a:buNone/>
              <a:defRPr/>
            </a:pPr>
            <a:endParaRPr kumimoji="0" lang="en-IN" sz="1600" b="0" i="0" u="none" strike="noStrike" kern="0" cap="none" spc="0" normalizeH="0" baseline="0" noProof="0">
              <a:ln>
                <a:noFill/>
              </a:ln>
              <a:solidFill>
                <a:srgbClr val="2F2F2F"/>
              </a:solidFill>
              <a:effectLst/>
              <a:uLnTx/>
              <a:uFillTx/>
              <a:cs typeface="Segoe UI" pitchFamily="34" charset="0"/>
            </a:endParaRPr>
          </a:p>
        </p:txBody>
      </p:sp>
      <p:cxnSp>
        <p:nvCxnSpPr>
          <p:cNvPr id="4" name="Straight Connector 3" descr="Microsoft Certification renewal process flow">
            <a:extLst>
              <a:ext uri="{FF2B5EF4-FFF2-40B4-BE49-F238E27FC236}">
                <a16:creationId xmlns:a16="http://schemas.microsoft.com/office/drawing/2014/main" id="{4F347428-D947-E336-17E4-B6ADCC53E365}"/>
              </a:ext>
              <a:ext uri="{C183D7F6-B498-43B3-948B-1728B52AA6E4}">
                <adec:decorative xmlns:adec="http://schemas.microsoft.com/office/drawing/2017/decorative" val="0"/>
              </a:ext>
            </a:extLst>
          </p:cNvPr>
          <p:cNvCxnSpPr/>
          <p:nvPr userDrawn="1"/>
        </p:nvCxnSpPr>
        <p:spPr>
          <a:xfrm>
            <a:off x="1766" y="2042154"/>
            <a:ext cx="12188952" cy="0"/>
          </a:xfrm>
          <a:prstGeom prst="line">
            <a:avLst/>
          </a:prstGeom>
          <a:noFill/>
          <a:ln w="76200" cap="flat">
            <a:gradFill>
              <a:gsLst>
                <a:gs pos="0">
                  <a:srgbClr val="FF5C39"/>
                </a:gs>
                <a:gs pos="54796">
                  <a:srgbClr val="C73ECC"/>
                </a:gs>
                <a:gs pos="100000">
                  <a:srgbClr val="8DC8E8"/>
                </a:gs>
              </a:gsLst>
              <a:lin ang="21399750" scaled="1"/>
            </a:gradFill>
            <a:prstDash val="solid"/>
            <a:miter/>
          </a:ln>
        </p:spPr>
      </p:cxnSp>
      <p:sp>
        <p:nvSpPr>
          <p:cNvPr id="6" name="Oval 5">
            <a:extLst>
              <a:ext uri="{FF2B5EF4-FFF2-40B4-BE49-F238E27FC236}">
                <a16:creationId xmlns:a16="http://schemas.microsoft.com/office/drawing/2014/main" id="{220E6DC7-9B45-1C29-DE49-AA41CC1AAC94}"/>
              </a:ext>
              <a:ext uri="{C183D7F6-B498-43B3-948B-1728B52AA6E4}">
                <adec:decorative xmlns:adec="http://schemas.microsoft.com/office/drawing/2017/decorative" val="1"/>
              </a:ext>
            </a:extLst>
          </p:cNvPr>
          <p:cNvSpPr/>
          <p:nvPr userDrawn="1"/>
        </p:nvSpPr>
        <p:spPr bwMode="auto">
          <a:xfrm>
            <a:off x="1843209" y="1542978"/>
            <a:ext cx="982928" cy="982928"/>
          </a:xfrm>
          <a:prstGeom prst="ellipse">
            <a:avLst/>
          </a:prstGeom>
          <a:solidFill>
            <a:srgbClr val="FFFFFF"/>
          </a:solidFill>
          <a:ln w="12700" cap="flat">
            <a:solidFill>
              <a:schemeClr val="bg1">
                <a:lumMod val="85000"/>
              </a:schemeClr>
            </a:solidFill>
            <a:miter lim="400000"/>
          </a:ln>
          <a:effectLst/>
        </p:spPr>
        <p:txBody>
          <a:bodyPr rot="0" spcFirstLastPara="1" vertOverflow="overflow" horzOverflow="overflow" vert="horz" wrap="square" lIns="50800" tIns="50800" rIns="50800" bIns="50800" numCol="1" spcCol="38100" rtlCol="0" anchor="ctr">
            <a:noAutofit/>
          </a:bodyPr>
          <a:lstStyle/>
          <a:p>
            <a:pPr marL="4571" marR="0" lvl="0" indent="0" defTabSz="412667" eaLnBrk="1" fontAlgn="auto" latinLnBrk="0" hangingPunct="1">
              <a:lnSpc>
                <a:spcPct val="100000"/>
              </a:lnSpc>
              <a:spcBef>
                <a:spcPct val="0"/>
              </a:spcBef>
              <a:spcAft>
                <a:spcPct val="0"/>
              </a:spcAft>
              <a:buClrTx/>
              <a:buSzTx/>
              <a:buFontTx/>
              <a:buNone/>
              <a:defRPr/>
            </a:pPr>
            <a:endParaRPr kumimoji="0" lang="en-IN" sz="1600" b="0" i="0" u="none" strike="noStrike" kern="0" cap="none" spc="0" normalizeH="0" baseline="0" noProof="0">
              <a:ln>
                <a:noFill/>
              </a:ln>
              <a:solidFill>
                <a:srgbClr val="2F2F2F"/>
              </a:solidFill>
              <a:effectLst/>
              <a:uLnTx/>
              <a:uFillTx/>
              <a:cs typeface="Segoe UI" pitchFamily="34" charset="0"/>
            </a:endParaRPr>
          </a:p>
        </p:txBody>
      </p:sp>
      <p:sp>
        <p:nvSpPr>
          <p:cNvPr id="7" name="Oval 6">
            <a:extLst>
              <a:ext uri="{FF2B5EF4-FFF2-40B4-BE49-F238E27FC236}">
                <a16:creationId xmlns:a16="http://schemas.microsoft.com/office/drawing/2014/main" id="{1BE706DD-7C73-7081-21A3-79040C22DA0C}"/>
              </a:ext>
              <a:ext uri="{C183D7F6-B498-43B3-948B-1728B52AA6E4}">
                <adec:decorative xmlns:adec="http://schemas.microsoft.com/office/drawing/2017/decorative" val="1"/>
              </a:ext>
            </a:extLst>
          </p:cNvPr>
          <p:cNvSpPr/>
          <p:nvPr userDrawn="1"/>
        </p:nvSpPr>
        <p:spPr bwMode="auto">
          <a:xfrm>
            <a:off x="5604535" y="1542978"/>
            <a:ext cx="982928" cy="982928"/>
          </a:xfrm>
          <a:prstGeom prst="ellipse">
            <a:avLst/>
          </a:prstGeom>
          <a:solidFill>
            <a:srgbClr val="FFFFFF"/>
          </a:solidFill>
          <a:ln w="12700" cap="flat">
            <a:solidFill>
              <a:schemeClr val="bg1">
                <a:lumMod val="85000"/>
              </a:schemeClr>
            </a:solidFill>
            <a:miter lim="400000"/>
          </a:ln>
          <a:effectLst/>
        </p:spPr>
        <p:txBody>
          <a:bodyPr rot="0" spcFirstLastPara="1" vertOverflow="overflow" horzOverflow="overflow" vert="horz" wrap="square" lIns="50800" tIns="50800" rIns="50800" bIns="50800" numCol="1" spcCol="38100" rtlCol="0" anchor="ctr">
            <a:noAutofit/>
          </a:bodyPr>
          <a:lstStyle/>
          <a:p>
            <a:pPr marL="4571" marR="0" lvl="0" indent="0" defTabSz="412667" eaLnBrk="1" fontAlgn="auto" latinLnBrk="0" hangingPunct="1">
              <a:lnSpc>
                <a:spcPct val="100000"/>
              </a:lnSpc>
              <a:spcBef>
                <a:spcPct val="0"/>
              </a:spcBef>
              <a:spcAft>
                <a:spcPct val="0"/>
              </a:spcAft>
              <a:buClrTx/>
              <a:buSzTx/>
              <a:buFontTx/>
              <a:buNone/>
              <a:defRPr/>
            </a:pPr>
            <a:endParaRPr kumimoji="0" lang="en-IN" sz="1600" b="0" i="0" u="none" strike="noStrike" kern="0" cap="none" spc="0" normalizeH="0" baseline="0" noProof="0">
              <a:ln>
                <a:noFill/>
              </a:ln>
              <a:solidFill>
                <a:srgbClr val="2F2F2F"/>
              </a:solidFill>
              <a:effectLst/>
              <a:uLnTx/>
              <a:uFillTx/>
              <a:cs typeface="Segoe UI" pitchFamily="34" charset="0"/>
            </a:endParaRPr>
          </a:p>
        </p:txBody>
      </p:sp>
      <p:sp>
        <p:nvSpPr>
          <p:cNvPr id="14" name="Oval 13">
            <a:extLst>
              <a:ext uri="{FF2B5EF4-FFF2-40B4-BE49-F238E27FC236}">
                <a16:creationId xmlns:a16="http://schemas.microsoft.com/office/drawing/2014/main" id="{CBB7FF30-5FA7-11FD-B433-3B199F76EC51}"/>
              </a:ext>
              <a:ext uri="{C183D7F6-B498-43B3-948B-1728B52AA6E4}">
                <adec:decorative xmlns:adec="http://schemas.microsoft.com/office/drawing/2017/decorative" val="1"/>
              </a:ext>
            </a:extLst>
          </p:cNvPr>
          <p:cNvSpPr/>
          <p:nvPr userDrawn="1"/>
        </p:nvSpPr>
        <p:spPr bwMode="auto">
          <a:xfrm>
            <a:off x="9365862" y="1542978"/>
            <a:ext cx="982928" cy="982928"/>
          </a:xfrm>
          <a:prstGeom prst="ellipse">
            <a:avLst/>
          </a:prstGeom>
          <a:solidFill>
            <a:srgbClr val="FFFFFF"/>
          </a:solidFill>
          <a:ln w="12700" cap="flat">
            <a:solidFill>
              <a:schemeClr val="bg1">
                <a:lumMod val="85000"/>
              </a:schemeClr>
            </a:solidFill>
            <a:miter lim="400000"/>
          </a:ln>
          <a:effectLst/>
        </p:spPr>
        <p:txBody>
          <a:bodyPr rot="0" spcFirstLastPara="1" vertOverflow="overflow" horzOverflow="overflow" vert="horz" wrap="square" lIns="50800" tIns="50800" rIns="50800" bIns="50800" numCol="1" spcCol="38100" rtlCol="0" anchor="ctr">
            <a:noAutofit/>
          </a:bodyPr>
          <a:lstStyle/>
          <a:p>
            <a:pPr marL="4571" marR="0" lvl="0" indent="0" defTabSz="412667" eaLnBrk="1" fontAlgn="auto" latinLnBrk="0" hangingPunct="1">
              <a:lnSpc>
                <a:spcPct val="100000"/>
              </a:lnSpc>
              <a:spcBef>
                <a:spcPct val="0"/>
              </a:spcBef>
              <a:spcAft>
                <a:spcPct val="0"/>
              </a:spcAft>
              <a:buClrTx/>
              <a:buSzTx/>
              <a:buFontTx/>
              <a:buNone/>
              <a:defRPr/>
            </a:pPr>
            <a:endParaRPr kumimoji="0" lang="en-IN" sz="1600" b="0" i="0" u="none" strike="noStrike" kern="0" cap="none" spc="0" normalizeH="0" baseline="0" noProof="0">
              <a:ln>
                <a:noFill/>
              </a:ln>
              <a:solidFill>
                <a:srgbClr val="2F2F2F"/>
              </a:solidFill>
              <a:effectLst/>
              <a:uLnTx/>
              <a:uFillTx/>
              <a:cs typeface="Segoe UI" pitchFamily="34" charset="0"/>
            </a:endParaRPr>
          </a:p>
        </p:txBody>
      </p:sp>
    </p:spTree>
    <p:extLst>
      <p:ext uri="{BB962C8B-B14F-4D97-AF65-F5344CB8AC3E}">
        <p14:creationId xmlns:p14="http://schemas.microsoft.com/office/powerpoint/2010/main" val="103232273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92">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1464">
          <p15:clr>
            <a:srgbClr val="954F72"/>
          </p15:clr>
        </p15:guide>
        <p15:guide id="16" pos="4344">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32">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guide id="40" pos="609">
          <p15:clr>
            <a:srgbClr val="FBAE40"/>
          </p15:clr>
        </p15:guide>
        <p15:guide id="41" pos="3840">
          <p15:clr>
            <a:srgbClr val="FBAE40"/>
          </p15:clr>
        </p15:guide>
        <p15:guide id="42" pos="6216">
          <p15:clr>
            <a:srgbClr val="FBAE40"/>
          </p15:clr>
        </p15:guide>
        <p15:guide id="43" orient="horz" pos="1284">
          <p15:clr>
            <a:srgbClr val="FBAE40"/>
          </p15:clr>
        </p15:guide>
        <p15:guide id="44" pos="3940">
          <p15:clr>
            <a:srgbClr val="FBAE40"/>
          </p15:clr>
        </p15:guide>
        <p15:guide id="45" orient="horz" pos="2136">
          <p15:clr>
            <a:srgbClr val="FBAE4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1-column_Callout_with Imag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44938"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A07B0D1-31C1-C209-CE85-DD1D42B62A74}"/>
              </a:ext>
            </a:extLst>
          </p:cNvPr>
          <p:cNvSpPr>
            <a:spLocks noGrp="1"/>
          </p:cNvSpPr>
          <p:nvPr>
            <p:ph type="pic" sz="quarter" idx="20" hasCustomPrompt="1"/>
          </p:nvPr>
        </p:nvSpPr>
        <p:spPr bwMode="ltGray">
          <a:xfrm>
            <a:off x="4064000" y="1581150"/>
            <a:ext cx="7535862" cy="4430720"/>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6" name="Text Placeholder 11">
            <a:extLst>
              <a:ext uri="{FF2B5EF4-FFF2-40B4-BE49-F238E27FC236}">
                <a16:creationId xmlns:a16="http://schemas.microsoft.com/office/drawing/2014/main" id="{BA3E60F0-F025-04E8-0E46-71699A62E435}"/>
              </a:ext>
            </a:extLst>
          </p:cNvPr>
          <p:cNvSpPr>
            <a:spLocks noGrp="1"/>
          </p:cNvSpPr>
          <p:nvPr>
            <p:ph type="body" sz="quarter" idx="16"/>
          </p:nvPr>
        </p:nvSpPr>
        <p:spPr>
          <a:xfrm>
            <a:off x="584200" y="1594155"/>
            <a:ext cx="3174143"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4D105096-7BC3-1383-8EE1-744002B706B2}"/>
              </a:ext>
            </a:extLst>
          </p:cNvPr>
          <p:cNvSpPr>
            <a:spLocks noGrp="1"/>
          </p:cNvSpPr>
          <p:nvPr>
            <p:ph type="body" sz="quarter" idx="15"/>
          </p:nvPr>
        </p:nvSpPr>
        <p:spPr>
          <a:xfrm>
            <a:off x="586389" y="2085764"/>
            <a:ext cx="3172811"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65176" indent="-128016">
              <a:spcAft>
                <a:spcPct val="0"/>
              </a:spcAft>
              <a:buFont typeface="Arial" panose="020B0604020202020204" pitchFamily="34" charset="0"/>
              <a:buChar char="•"/>
              <a:defRPr>
                <a:solidFill>
                  <a:schemeClr val="tx1"/>
                </a:solidFill>
              </a:defRPr>
            </a:lvl2pPr>
            <a:lvl3pPr marL="384048" indent="-118872">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2323303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p15:clr>
            <a:srgbClr val="954F72"/>
          </p15:clr>
        </p15:guide>
        <p15:guide id="6" pos="1372">
          <p15:clr>
            <a:srgbClr val="954F72"/>
          </p15:clr>
        </p15:guide>
        <p15:guide id="7" pos="1560">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20">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367F0464-FA9D-1DC7-827A-17DF799B90E9}"/>
              </a:ext>
            </a:extLst>
          </p:cNvPr>
          <p:cNvSpPr>
            <a:spLocks noGrp="1"/>
          </p:cNvSpPr>
          <p:nvPr>
            <p:ph type="body" sz="quarter" idx="15"/>
          </p:nvPr>
        </p:nvSpPr>
        <p:spPr>
          <a:xfrm>
            <a:off x="586390" y="4978881"/>
            <a:ext cx="5217510"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74320" indent="-137160">
              <a:spcAft>
                <a:spcPct val="0"/>
              </a:spcAft>
              <a:buFont typeface="Arial" panose="020B0604020202020204" pitchFamily="34" charset="0"/>
              <a:buChar char="•"/>
              <a:defRPr>
                <a:solidFill>
                  <a:schemeClr val="tx1"/>
                </a:solidFill>
              </a:defRPr>
            </a:lvl2pPr>
            <a:lvl3pPr marL="411480" indent="-137160">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8" name="Text Placeholder 3">
            <a:extLst>
              <a:ext uri="{FF2B5EF4-FFF2-40B4-BE49-F238E27FC236}">
                <a16:creationId xmlns:a16="http://schemas.microsoft.com/office/drawing/2014/main" id="{51FB34ED-A66E-89F2-95F6-C0038B49554C}"/>
              </a:ext>
            </a:extLst>
          </p:cNvPr>
          <p:cNvSpPr>
            <a:spLocks noGrp="1"/>
          </p:cNvSpPr>
          <p:nvPr>
            <p:ph type="body" sz="quarter" idx="20"/>
          </p:nvPr>
        </p:nvSpPr>
        <p:spPr>
          <a:xfrm>
            <a:off x="6253664" y="4978881"/>
            <a:ext cx="5187106"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74320" indent="-137160">
              <a:spcAft>
                <a:spcPct val="0"/>
              </a:spcAft>
              <a:buFont typeface="Arial" panose="020B0604020202020204" pitchFamily="34" charset="0"/>
              <a:buChar char="•"/>
              <a:defRPr>
                <a:solidFill>
                  <a:schemeClr val="tx1"/>
                </a:solidFill>
              </a:defRPr>
            </a:lvl2pPr>
            <a:lvl3pPr marL="411480" indent="-137160">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D54F7E24-0716-000F-A23E-D45713ECDD7E}"/>
              </a:ext>
            </a:extLst>
          </p:cNvPr>
          <p:cNvSpPr>
            <a:spLocks noGrp="1"/>
          </p:cNvSpPr>
          <p:nvPr>
            <p:ph type="pic" sz="quarter" idx="21" hasCustomPrompt="1"/>
          </p:nvPr>
        </p:nvSpPr>
        <p:spPr bwMode="ltGray">
          <a:xfrm>
            <a:off x="0" y="1152766"/>
            <a:ext cx="12192000" cy="3444634"/>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2" name="Title 1">
            <a:extLst>
              <a:ext uri="{FF2B5EF4-FFF2-40B4-BE49-F238E27FC236}">
                <a16:creationId xmlns:a16="http://schemas.microsoft.com/office/drawing/2014/main" id="{64830DA7-1CDF-18F6-E151-AAB776959AA8}"/>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811887657"/>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Top horizontal photo">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367F0464-FA9D-1DC7-827A-17DF799B90E9}"/>
              </a:ext>
            </a:extLst>
          </p:cNvPr>
          <p:cNvSpPr>
            <a:spLocks noGrp="1"/>
          </p:cNvSpPr>
          <p:nvPr>
            <p:ph type="body" sz="quarter" idx="15"/>
          </p:nvPr>
        </p:nvSpPr>
        <p:spPr>
          <a:xfrm>
            <a:off x="586390" y="4978881"/>
            <a:ext cx="5217510"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74320" indent="-137160">
              <a:spcAft>
                <a:spcPct val="0"/>
              </a:spcAft>
              <a:buFont typeface="Arial" panose="020B0604020202020204" pitchFamily="34" charset="0"/>
              <a:buChar char="•"/>
              <a:defRPr>
                <a:solidFill>
                  <a:schemeClr val="tx1"/>
                </a:solidFill>
              </a:defRPr>
            </a:lvl2pPr>
            <a:lvl3pPr marL="411480" indent="-137160">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8" name="Text Placeholder 3">
            <a:extLst>
              <a:ext uri="{FF2B5EF4-FFF2-40B4-BE49-F238E27FC236}">
                <a16:creationId xmlns:a16="http://schemas.microsoft.com/office/drawing/2014/main" id="{51FB34ED-A66E-89F2-95F6-C0038B49554C}"/>
              </a:ext>
            </a:extLst>
          </p:cNvPr>
          <p:cNvSpPr>
            <a:spLocks noGrp="1"/>
          </p:cNvSpPr>
          <p:nvPr>
            <p:ph type="body" sz="quarter" idx="20"/>
          </p:nvPr>
        </p:nvSpPr>
        <p:spPr>
          <a:xfrm>
            <a:off x="6253664" y="4978881"/>
            <a:ext cx="5187106"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74320" indent="-137160">
              <a:spcAft>
                <a:spcPct val="0"/>
              </a:spcAft>
              <a:buFont typeface="Arial" panose="020B0604020202020204" pitchFamily="34" charset="0"/>
              <a:buChar char="•"/>
              <a:defRPr>
                <a:solidFill>
                  <a:schemeClr val="tx1"/>
                </a:solidFill>
              </a:defRPr>
            </a:lvl2pPr>
            <a:lvl3pPr marL="411480" indent="-137160">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2" name="Picture Placeholder" descr="This photo is a 'placeholder' only. Drag or drop your photo here, or click and tap the center to insert a photo.">
            <a:extLst>
              <a:ext uri="{FF2B5EF4-FFF2-40B4-BE49-F238E27FC236}">
                <a16:creationId xmlns:a16="http://schemas.microsoft.com/office/drawing/2014/main" id="{E6FC6DD5-F717-45AB-C65A-E483E17C4FEC}"/>
              </a:ext>
            </a:extLst>
          </p:cNvPr>
          <p:cNvSpPr>
            <a:spLocks noGrp="1"/>
          </p:cNvSpPr>
          <p:nvPr>
            <p:ph type="pic" sz="quarter" idx="21" hasCustomPrompt="1"/>
          </p:nvPr>
        </p:nvSpPr>
        <p:spPr bwMode="ltGray">
          <a:xfrm>
            <a:off x="0" y="0"/>
            <a:ext cx="12192000" cy="4597400"/>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Tree>
    <p:extLst>
      <p:ext uri="{BB962C8B-B14F-4D97-AF65-F5344CB8AC3E}">
        <p14:creationId xmlns:p14="http://schemas.microsoft.com/office/powerpoint/2010/main" val="1538469892"/>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Top horizontal photo, subheads, and title">
    <p:spTree>
      <p:nvGrpSpPr>
        <p:cNvPr id="1" name=""/>
        <p:cNvGrpSpPr/>
        <p:nvPr/>
      </p:nvGrpSpPr>
      <p:grpSpPr>
        <a:xfrm>
          <a:off x="0" y="0"/>
          <a:ext cx="0" cy="0"/>
          <a:chOff x="0" y="0"/>
          <a:chExt cx="0" cy="0"/>
        </a:xfrm>
      </p:grpSpPr>
      <p:sp>
        <p:nvSpPr>
          <p:cNvPr id="2" name="Text Placeholder 11">
            <a:extLst>
              <a:ext uri="{FF2B5EF4-FFF2-40B4-BE49-F238E27FC236}">
                <a16:creationId xmlns:a16="http://schemas.microsoft.com/office/drawing/2014/main" id="{6F456F5C-E654-C0BD-30BA-55CC632F074D}"/>
              </a:ext>
            </a:extLst>
          </p:cNvPr>
          <p:cNvSpPr>
            <a:spLocks noGrp="1"/>
          </p:cNvSpPr>
          <p:nvPr>
            <p:ph type="body" sz="quarter" idx="16"/>
          </p:nvPr>
        </p:nvSpPr>
        <p:spPr>
          <a:xfrm>
            <a:off x="584199" y="4956104"/>
            <a:ext cx="5364429" cy="184666"/>
          </a:xfrm>
          <a:prstGeom prst="rect">
            <a:avLst/>
          </a:prstGeom>
        </p:spPr>
        <p:txBody>
          <a:bodyPr anchor="t"/>
          <a:lstStyle>
            <a:lvl1pPr marL="0" indent="0">
              <a:spcBef>
                <a:spcPct val="0"/>
              </a:spcBef>
              <a:buNone/>
              <a:defRPr sz="1200">
                <a:solidFill>
                  <a:schemeClr val="tx1"/>
                </a:solidFill>
                <a:latin typeface="+mj-lt"/>
              </a:defRPr>
            </a:lvl1pPr>
          </a:lstStyle>
          <a:p>
            <a:pPr lvl="0"/>
            <a:r>
              <a:rPr lang="en-US"/>
              <a:t>Click to edit Master text styles</a:t>
            </a:r>
          </a:p>
        </p:txBody>
      </p:sp>
      <p:sp>
        <p:nvSpPr>
          <p:cNvPr id="3" name="Text Placeholder 3">
            <a:extLst>
              <a:ext uri="{FF2B5EF4-FFF2-40B4-BE49-F238E27FC236}">
                <a16:creationId xmlns:a16="http://schemas.microsoft.com/office/drawing/2014/main" id="{AAE74A98-D9A9-7258-AB00-FA281DFC7D2F}"/>
              </a:ext>
            </a:extLst>
          </p:cNvPr>
          <p:cNvSpPr>
            <a:spLocks noGrp="1"/>
          </p:cNvSpPr>
          <p:nvPr>
            <p:ph type="body" sz="quarter" idx="15"/>
          </p:nvPr>
        </p:nvSpPr>
        <p:spPr>
          <a:xfrm>
            <a:off x="586390" y="5357443"/>
            <a:ext cx="5362178"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5" name="Text Placeholder 11">
            <a:extLst>
              <a:ext uri="{FF2B5EF4-FFF2-40B4-BE49-F238E27FC236}">
                <a16:creationId xmlns:a16="http://schemas.microsoft.com/office/drawing/2014/main" id="{6A2D886A-4337-E9FA-7DBB-9D84D80A3A67}"/>
              </a:ext>
            </a:extLst>
          </p:cNvPr>
          <p:cNvSpPr>
            <a:spLocks noGrp="1"/>
          </p:cNvSpPr>
          <p:nvPr>
            <p:ph type="body" sz="quarter" idx="22"/>
          </p:nvPr>
        </p:nvSpPr>
        <p:spPr>
          <a:xfrm>
            <a:off x="6243372" y="4956104"/>
            <a:ext cx="5356490" cy="184666"/>
          </a:xfrm>
          <a:prstGeom prst="rect">
            <a:avLst/>
          </a:prstGeom>
        </p:spPr>
        <p:txBody>
          <a:bodyPr anchor="t"/>
          <a:lstStyle>
            <a:lvl1pPr marL="0" indent="0">
              <a:spcBef>
                <a:spcPct val="0"/>
              </a:spcBef>
              <a:buNone/>
              <a:defRPr sz="1200">
                <a:solidFill>
                  <a:schemeClr val="tx1"/>
                </a:solidFill>
                <a:latin typeface="+mj-lt"/>
              </a:defRPr>
            </a:lvl1pPr>
          </a:lstStyle>
          <a:p>
            <a:pPr lvl="0"/>
            <a:r>
              <a:rPr lang="en-US"/>
              <a:t>Click to edit Master text styles</a:t>
            </a:r>
          </a:p>
        </p:txBody>
      </p:sp>
      <p:sp>
        <p:nvSpPr>
          <p:cNvPr id="6" name="Text Placeholder 3">
            <a:extLst>
              <a:ext uri="{FF2B5EF4-FFF2-40B4-BE49-F238E27FC236}">
                <a16:creationId xmlns:a16="http://schemas.microsoft.com/office/drawing/2014/main" id="{E41A1665-88FA-58ED-F1C0-48840A180ACD}"/>
              </a:ext>
            </a:extLst>
          </p:cNvPr>
          <p:cNvSpPr>
            <a:spLocks noGrp="1"/>
          </p:cNvSpPr>
          <p:nvPr>
            <p:ph type="body" sz="quarter" idx="33"/>
          </p:nvPr>
        </p:nvSpPr>
        <p:spPr>
          <a:xfrm>
            <a:off x="6252435" y="5357442"/>
            <a:ext cx="5357598"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4" name="Title 1">
            <a:extLst>
              <a:ext uri="{FF2B5EF4-FFF2-40B4-BE49-F238E27FC236}">
                <a16:creationId xmlns:a16="http://schemas.microsoft.com/office/drawing/2014/main" id="{A1F55E03-DF85-0E93-780C-71A8898D2AD4}"/>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6624839F-BBCE-45B6-246E-E8C737903DF8}"/>
              </a:ext>
            </a:extLst>
          </p:cNvPr>
          <p:cNvSpPr>
            <a:spLocks noGrp="1"/>
          </p:cNvSpPr>
          <p:nvPr>
            <p:ph type="pic" sz="quarter" idx="21" hasCustomPrompt="1"/>
          </p:nvPr>
        </p:nvSpPr>
        <p:spPr bwMode="ltGray">
          <a:xfrm>
            <a:off x="0" y="1152766"/>
            <a:ext cx="12192000" cy="3444634"/>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Tree>
    <p:extLst>
      <p:ext uri="{BB962C8B-B14F-4D97-AF65-F5344CB8AC3E}">
        <p14:creationId xmlns:p14="http://schemas.microsoft.com/office/powerpoint/2010/main" val="106217995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Top horizontal photo and subhead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39E0A83-7ED9-6F5C-AEC4-5B98F5388F70}"/>
              </a:ext>
            </a:extLst>
          </p:cNvPr>
          <p:cNvSpPr/>
          <p:nvPr/>
        </p:nvSpPr>
        <p:spPr bwMode="auto">
          <a:xfrm>
            <a:off x="0" y="0"/>
            <a:ext cx="12192000" cy="4572000"/>
          </a:xfrm>
          <a:prstGeom prst="rect">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Placeholder 11">
            <a:extLst>
              <a:ext uri="{FF2B5EF4-FFF2-40B4-BE49-F238E27FC236}">
                <a16:creationId xmlns:a16="http://schemas.microsoft.com/office/drawing/2014/main" id="{6F456F5C-E654-C0BD-30BA-55CC632F074D}"/>
              </a:ext>
            </a:extLst>
          </p:cNvPr>
          <p:cNvSpPr>
            <a:spLocks noGrp="1"/>
          </p:cNvSpPr>
          <p:nvPr>
            <p:ph type="body" sz="quarter" idx="16"/>
          </p:nvPr>
        </p:nvSpPr>
        <p:spPr>
          <a:xfrm>
            <a:off x="584199" y="4956104"/>
            <a:ext cx="5364429" cy="184666"/>
          </a:xfrm>
          <a:prstGeom prst="rect">
            <a:avLst/>
          </a:prstGeom>
        </p:spPr>
        <p:txBody>
          <a:bodyPr anchor="t"/>
          <a:lstStyle>
            <a:lvl1pPr marL="0" indent="0">
              <a:spcBef>
                <a:spcPct val="0"/>
              </a:spcBef>
              <a:buNone/>
              <a:defRPr sz="1200">
                <a:solidFill>
                  <a:schemeClr val="tx1"/>
                </a:solidFill>
                <a:latin typeface="+mj-lt"/>
              </a:defRPr>
            </a:lvl1pPr>
          </a:lstStyle>
          <a:p>
            <a:pPr lvl="0"/>
            <a:r>
              <a:rPr lang="en-US"/>
              <a:t>Click to edit Master text styles</a:t>
            </a:r>
          </a:p>
        </p:txBody>
      </p:sp>
      <p:sp>
        <p:nvSpPr>
          <p:cNvPr id="3" name="Text Placeholder 3">
            <a:extLst>
              <a:ext uri="{FF2B5EF4-FFF2-40B4-BE49-F238E27FC236}">
                <a16:creationId xmlns:a16="http://schemas.microsoft.com/office/drawing/2014/main" id="{AAE74A98-D9A9-7258-AB00-FA281DFC7D2F}"/>
              </a:ext>
            </a:extLst>
          </p:cNvPr>
          <p:cNvSpPr>
            <a:spLocks noGrp="1"/>
          </p:cNvSpPr>
          <p:nvPr>
            <p:ph type="body" sz="quarter" idx="15"/>
          </p:nvPr>
        </p:nvSpPr>
        <p:spPr>
          <a:xfrm>
            <a:off x="586390" y="5357443"/>
            <a:ext cx="5362178"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5" name="Text Placeholder 11">
            <a:extLst>
              <a:ext uri="{FF2B5EF4-FFF2-40B4-BE49-F238E27FC236}">
                <a16:creationId xmlns:a16="http://schemas.microsoft.com/office/drawing/2014/main" id="{6A2D886A-4337-E9FA-7DBB-9D84D80A3A67}"/>
              </a:ext>
            </a:extLst>
          </p:cNvPr>
          <p:cNvSpPr>
            <a:spLocks noGrp="1"/>
          </p:cNvSpPr>
          <p:nvPr>
            <p:ph type="body" sz="quarter" idx="22"/>
          </p:nvPr>
        </p:nvSpPr>
        <p:spPr>
          <a:xfrm>
            <a:off x="6243372" y="4956104"/>
            <a:ext cx="5356490" cy="184666"/>
          </a:xfrm>
          <a:prstGeom prst="rect">
            <a:avLst/>
          </a:prstGeom>
        </p:spPr>
        <p:txBody>
          <a:bodyPr anchor="t"/>
          <a:lstStyle>
            <a:lvl1pPr marL="0" indent="0">
              <a:spcBef>
                <a:spcPct val="0"/>
              </a:spcBef>
              <a:buNone/>
              <a:defRPr sz="1200">
                <a:solidFill>
                  <a:schemeClr val="tx1"/>
                </a:solidFill>
                <a:latin typeface="+mj-lt"/>
              </a:defRPr>
            </a:lvl1pPr>
          </a:lstStyle>
          <a:p>
            <a:pPr lvl="0"/>
            <a:r>
              <a:rPr lang="en-US"/>
              <a:t>Click to edit Master text styles</a:t>
            </a:r>
          </a:p>
        </p:txBody>
      </p:sp>
      <p:sp>
        <p:nvSpPr>
          <p:cNvPr id="6" name="Text Placeholder 3">
            <a:extLst>
              <a:ext uri="{FF2B5EF4-FFF2-40B4-BE49-F238E27FC236}">
                <a16:creationId xmlns:a16="http://schemas.microsoft.com/office/drawing/2014/main" id="{E41A1665-88FA-58ED-F1C0-48840A180ACD}"/>
              </a:ext>
            </a:extLst>
          </p:cNvPr>
          <p:cNvSpPr>
            <a:spLocks noGrp="1"/>
          </p:cNvSpPr>
          <p:nvPr>
            <p:ph type="body" sz="quarter" idx="33"/>
          </p:nvPr>
        </p:nvSpPr>
        <p:spPr>
          <a:xfrm>
            <a:off x="6252435" y="5357442"/>
            <a:ext cx="5357598"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E7ADEB9F-DC30-5B40-6D59-13194450FB08}"/>
              </a:ext>
            </a:extLst>
          </p:cNvPr>
          <p:cNvSpPr>
            <a:spLocks noGrp="1"/>
          </p:cNvSpPr>
          <p:nvPr>
            <p:ph type="pic" sz="quarter" idx="21" hasCustomPrompt="1"/>
          </p:nvPr>
        </p:nvSpPr>
        <p:spPr bwMode="ltGray">
          <a:xfrm>
            <a:off x="0" y="0"/>
            <a:ext cx="12192000" cy="4572000"/>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4" name="Rectangle 3">
            <a:extLst>
              <a:ext uri="{FF2B5EF4-FFF2-40B4-BE49-F238E27FC236}">
                <a16:creationId xmlns:a16="http://schemas.microsoft.com/office/drawing/2014/main" id="{7AF98DD5-B108-69A4-531E-9162A96E1D1A}"/>
              </a:ext>
            </a:extLst>
          </p:cNvPr>
          <p:cNvSpPr/>
          <p:nvPr userDrawn="1"/>
        </p:nvSpPr>
        <p:spPr bwMode="auto">
          <a:xfrm>
            <a:off x="0" y="0"/>
            <a:ext cx="12192000" cy="4572000"/>
          </a:xfrm>
          <a:prstGeom prst="rect">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26355861"/>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1-column_Text_with Imag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1" y="585216"/>
            <a:ext cx="4710689" cy="984885"/>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8" name="Text Placeholder 11">
            <a:extLst>
              <a:ext uri="{FF2B5EF4-FFF2-40B4-BE49-F238E27FC236}">
                <a16:creationId xmlns:a16="http://schemas.microsoft.com/office/drawing/2014/main" id="{4ACB92EB-B163-EB38-0156-C028F872F1C8}"/>
              </a:ext>
            </a:extLst>
          </p:cNvPr>
          <p:cNvSpPr>
            <a:spLocks noGrp="1"/>
          </p:cNvSpPr>
          <p:nvPr>
            <p:ph type="body" sz="quarter" idx="16"/>
          </p:nvPr>
        </p:nvSpPr>
        <p:spPr>
          <a:xfrm>
            <a:off x="584200" y="1594155"/>
            <a:ext cx="4714663"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9" name="Text Placeholder 3">
            <a:extLst>
              <a:ext uri="{FF2B5EF4-FFF2-40B4-BE49-F238E27FC236}">
                <a16:creationId xmlns:a16="http://schemas.microsoft.com/office/drawing/2014/main" id="{20190326-CB8A-9A65-714A-07CD312C349A}"/>
              </a:ext>
            </a:extLst>
          </p:cNvPr>
          <p:cNvSpPr>
            <a:spLocks noGrp="1"/>
          </p:cNvSpPr>
          <p:nvPr>
            <p:ph type="body" sz="quarter" idx="15"/>
          </p:nvPr>
        </p:nvSpPr>
        <p:spPr>
          <a:xfrm>
            <a:off x="586389" y="2085764"/>
            <a:ext cx="4712685" cy="726353"/>
          </a:xfrm>
          <a:prstGeom prst="rect">
            <a:avLst/>
          </a:prstGeom>
        </p:spPr>
        <p:txBody>
          <a:bodyPr wrap="square">
            <a:spAutoFit/>
          </a:bodyPr>
          <a:lstStyle>
            <a:lvl1pPr marL="137160" indent="-137160">
              <a:spcAft>
                <a:spcPct val="0"/>
              </a:spcAft>
              <a:buFont typeface="Arial" panose="020B0604020202020204" pitchFamily="34" charset="0"/>
              <a:buChar char="•"/>
              <a:defRPr>
                <a:solidFill>
                  <a:schemeClr val="tx1"/>
                </a:solidFill>
              </a:defRPr>
            </a:lvl1pPr>
            <a:lvl2pPr marL="265176" indent="-128016">
              <a:spcAft>
                <a:spcPct val="0"/>
              </a:spcAft>
              <a:buFont typeface="Arial" panose="020B0604020202020204" pitchFamily="34" charset="0"/>
              <a:buChar char="•"/>
              <a:defRPr>
                <a:solidFill>
                  <a:schemeClr val="tx1"/>
                </a:solidFill>
              </a:defRPr>
            </a:lvl2pPr>
            <a:lvl3pPr marL="384048" indent="-118872">
              <a:spcAft>
                <a:spcPct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7E90DBB6-E167-EFBB-7028-79615839561D}"/>
              </a:ext>
            </a:extLst>
          </p:cNvPr>
          <p:cNvSpPr>
            <a:spLocks noGrp="1"/>
          </p:cNvSpPr>
          <p:nvPr>
            <p:ph type="pic" sz="quarter" idx="19" hasCustomPrompt="1"/>
          </p:nvPr>
        </p:nvSpPr>
        <p:spPr bwMode="ltGray">
          <a:xfrm>
            <a:off x="6096000" y="0"/>
            <a:ext cx="6096000" cy="6858000"/>
          </a:xfrm>
          <a:prstGeom prst="rect">
            <a:avLst/>
          </a:prstGeom>
          <a:solidFill>
            <a:srgbClr val="F4F4F7"/>
          </a:solidFill>
        </p:spPr>
        <p:txBody>
          <a:bodyPr lIns="0" tIns="0" rIns="0" bIns="731520" anchor="ctr" anchorCtr="0">
            <a:noAutofit/>
          </a:bodyPr>
          <a:lstStyle>
            <a:lvl1pPr marL="0" indent="0" algn="ctr">
              <a:lnSpc>
                <a:spcPct val="100000"/>
              </a:lnSpc>
              <a:buNone/>
              <a:defRPr sz="12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a:p>
            <a:endParaRPr lang="en-US"/>
          </a:p>
          <a:p>
            <a:endParaRPr lang="en-US"/>
          </a:p>
        </p:txBody>
      </p:sp>
    </p:spTree>
    <p:extLst>
      <p:ext uri="{BB962C8B-B14F-4D97-AF65-F5344CB8AC3E}">
        <p14:creationId xmlns:p14="http://schemas.microsoft.com/office/powerpoint/2010/main" val="279996540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6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68">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2-column_Text_with Imag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7248356" cy="492443"/>
          </a:xfrm>
        </p:spPr>
        <p:txBody>
          <a:bodyPr/>
          <a:lstStyle>
            <a:lvl1pPr>
              <a:defRPr sz="3200" b="0" i="0">
                <a:solidFill>
                  <a:srgbClr val="001F2D"/>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1594155"/>
            <a:ext cx="3479071"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CF3D4312-BF2B-32E8-5504-BD03D020A7F6}"/>
              </a:ext>
            </a:extLst>
          </p:cNvPr>
          <p:cNvSpPr>
            <a:spLocks noGrp="1"/>
          </p:cNvSpPr>
          <p:nvPr>
            <p:ph type="body" sz="quarter" idx="15"/>
          </p:nvPr>
        </p:nvSpPr>
        <p:spPr>
          <a:xfrm>
            <a:off x="586390" y="2085764"/>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1594155"/>
            <a:ext cx="3479071"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14" name="Text Placeholder 3">
            <a:extLst>
              <a:ext uri="{FF2B5EF4-FFF2-40B4-BE49-F238E27FC236}">
                <a16:creationId xmlns:a16="http://schemas.microsoft.com/office/drawing/2014/main" id="{C8ADB951-618D-18AA-AF3F-A625B8916844}"/>
              </a:ext>
            </a:extLst>
          </p:cNvPr>
          <p:cNvSpPr>
            <a:spLocks noGrp="1"/>
          </p:cNvSpPr>
          <p:nvPr>
            <p:ph type="body" sz="quarter" idx="23"/>
          </p:nvPr>
        </p:nvSpPr>
        <p:spPr>
          <a:xfrm>
            <a:off x="4359737" y="2085764"/>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59B1DE51-5CDE-B96B-62FD-3A69CF692881}"/>
              </a:ext>
            </a:extLst>
          </p:cNvPr>
          <p:cNvSpPr>
            <a:spLocks noGrp="1"/>
          </p:cNvSpPr>
          <p:nvPr>
            <p:ph type="pic" sz="quarter" idx="19" hasCustomPrompt="1"/>
          </p:nvPr>
        </p:nvSpPr>
        <p:spPr bwMode="ltGray">
          <a:xfrm>
            <a:off x="8128000" y="0"/>
            <a:ext cx="4064000" cy="6858000"/>
          </a:xfrm>
          <a:prstGeom prst="rect">
            <a:avLst/>
          </a:prstGeom>
          <a:solidFill>
            <a:srgbClr val="F4F4F7"/>
          </a:solidFill>
        </p:spPr>
        <p:txBody>
          <a:bodyPr lIns="0" tIns="0" rIns="0" bIns="731520" anchor="ctr" anchorCtr="0">
            <a:noAutofit/>
          </a:bodyPr>
          <a:lstStyle>
            <a:lvl1pPr marL="0" indent="0" algn="ctr">
              <a:lnSpc>
                <a:spcPct val="100000"/>
              </a:lnSpc>
              <a:buNone/>
              <a:defRPr sz="12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a:p>
            <a:endParaRPr lang="en-US"/>
          </a:p>
          <a:p>
            <a:endParaRPr lang="en-US"/>
          </a:p>
        </p:txBody>
      </p:sp>
    </p:spTree>
    <p:extLst>
      <p:ext uri="{BB962C8B-B14F-4D97-AF65-F5344CB8AC3E}">
        <p14:creationId xmlns:p14="http://schemas.microsoft.com/office/powerpoint/2010/main" val="138531137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1_Two photos_with Caption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716CBF8D-4C8A-D667-58CE-C8A22C93DED8}"/>
              </a:ext>
            </a:extLst>
          </p:cNvPr>
          <p:cNvSpPr>
            <a:spLocks noGrp="1"/>
          </p:cNvSpPr>
          <p:nvPr>
            <p:ph type="pic" sz="quarter" idx="19" hasCustomPrompt="1"/>
          </p:nvPr>
        </p:nvSpPr>
        <p:spPr bwMode="ltGray">
          <a:xfrm>
            <a:off x="584200" y="1591310"/>
            <a:ext cx="5365752" cy="2687003"/>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18" name="Text Placeholder 11">
            <a:extLst>
              <a:ext uri="{FF2B5EF4-FFF2-40B4-BE49-F238E27FC236}">
                <a16:creationId xmlns:a16="http://schemas.microsoft.com/office/drawing/2014/main" id="{FF2BCABA-7928-0037-D0EF-38F1FAAC5362}"/>
              </a:ext>
            </a:extLst>
          </p:cNvPr>
          <p:cNvSpPr>
            <a:spLocks noGrp="1"/>
          </p:cNvSpPr>
          <p:nvPr>
            <p:ph type="body" sz="quarter" idx="16"/>
          </p:nvPr>
        </p:nvSpPr>
        <p:spPr>
          <a:xfrm>
            <a:off x="584199" y="4575104"/>
            <a:ext cx="5364429"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19" name="Text Placeholder 3">
            <a:extLst>
              <a:ext uri="{FF2B5EF4-FFF2-40B4-BE49-F238E27FC236}">
                <a16:creationId xmlns:a16="http://schemas.microsoft.com/office/drawing/2014/main" id="{1056B6E8-083F-87EA-AD66-DF2D022A2515}"/>
              </a:ext>
            </a:extLst>
          </p:cNvPr>
          <p:cNvSpPr>
            <a:spLocks noGrp="1"/>
          </p:cNvSpPr>
          <p:nvPr>
            <p:ph type="body" sz="quarter" idx="15"/>
          </p:nvPr>
        </p:nvSpPr>
        <p:spPr>
          <a:xfrm>
            <a:off x="586390" y="4976443"/>
            <a:ext cx="5362178" cy="215444"/>
          </a:xfrm>
          <a:prstGeom prst="rect">
            <a:avLst/>
          </a:prstGeom>
        </p:spPr>
        <p:txBody>
          <a:bodyPr wrap="square">
            <a:spAutoFit/>
          </a:bodyPr>
          <a:lstStyle>
            <a:lvl1pPr marL="0" indent="0">
              <a:buFont typeface="Arial" panose="020B0604020202020204" pitchFamily="34" charset="0"/>
              <a:buNone/>
              <a:defRPr sz="14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A07B0D1-31C1-C209-CE85-DD1D42B62A74}"/>
              </a:ext>
            </a:extLst>
          </p:cNvPr>
          <p:cNvSpPr>
            <a:spLocks noGrp="1"/>
          </p:cNvSpPr>
          <p:nvPr>
            <p:ph type="pic" sz="quarter" idx="20" hasCustomPrompt="1"/>
          </p:nvPr>
        </p:nvSpPr>
        <p:spPr bwMode="ltGray">
          <a:xfrm>
            <a:off x="6242049" y="1591310"/>
            <a:ext cx="5357813" cy="2687003"/>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20" name="Text Placeholder 11">
            <a:extLst>
              <a:ext uri="{FF2B5EF4-FFF2-40B4-BE49-F238E27FC236}">
                <a16:creationId xmlns:a16="http://schemas.microsoft.com/office/drawing/2014/main" id="{B0CE4749-2B49-FDC6-1E4B-4745903086DB}"/>
              </a:ext>
            </a:extLst>
          </p:cNvPr>
          <p:cNvSpPr>
            <a:spLocks noGrp="1"/>
          </p:cNvSpPr>
          <p:nvPr>
            <p:ph type="body" sz="quarter" idx="22"/>
          </p:nvPr>
        </p:nvSpPr>
        <p:spPr>
          <a:xfrm>
            <a:off x="6243372" y="4575104"/>
            <a:ext cx="5356490"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23" name="Text Placeholder 3">
            <a:extLst>
              <a:ext uri="{FF2B5EF4-FFF2-40B4-BE49-F238E27FC236}">
                <a16:creationId xmlns:a16="http://schemas.microsoft.com/office/drawing/2014/main" id="{FEC9D9DE-CE99-5608-0152-4E27F1BE0034}"/>
              </a:ext>
            </a:extLst>
          </p:cNvPr>
          <p:cNvSpPr>
            <a:spLocks noGrp="1"/>
          </p:cNvSpPr>
          <p:nvPr>
            <p:ph type="body" sz="quarter" idx="33"/>
          </p:nvPr>
        </p:nvSpPr>
        <p:spPr>
          <a:xfrm>
            <a:off x="6252435" y="4976442"/>
            <a:ext cx="5357598" cy="215444"/>
          </a:xfrm>
          <a:prstGeom prst="rect">
            <a:avLst/>
          </a:prstGeom>
        </p:spPr>
        <p:txBody>
          <a:bodyPr wrap="square">
            <a:spAutoFit/>
          </a:bodyPr>
          <a:lstStyle>
            <a:lvl1pPr marL="0" indent="0">
              <a:buFont typeface="Arial" panose="020B0604020202020204" pitchFamily="34" charset="0"/>
              <a:buNone/>
              <a:defRPr sz="14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Tree>
    <p:extLst>
      <p:ext uri="{BB962C8B-B14F-4D97-AF65-F5344CB8AC3E}">
        <p14:creationId xmlns:p14="http://schemas.microsoft.com/office/powerpoint/2010/main" val="141549868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p15:clr>
            <a:srgbClr val="954F72"/>
          </p15:clr>
        </p15:guide>
        <p15:guide id="6" pos="1372">
          <p15:clr>
            <a:srgbClr val="954F72"/>
          </p15:clr>
        </p15:guide>
        <p15:guide id="7" pos="1560">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20">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subhea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1" y="585216"/>
            <a:ext cx="11011601"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Text Placeholder 11">
            <a:extLst>
              <a:ext uri="{FF2B5EF4-FFF2-40B4-BE49-F238E27FC236}">
                <a16:creationId xmlns:a16="http://schemas.microsoft.com/office/drawing/2014/main" id="{CA4E92E8-A50E-5AB4-8891-983AC58DB6A9}"/>
              </a:ext>
            </a:extLst>
          </p:cNvPr>
          <p:cNvSpPr>
            <a:spLocks noGrp="1"/>
          </p:cNvSpPr>
          <p:nvPr>
            <p:ph type="body" sz="quarter" idx="17"/>
          </p:nvPr>
        </p:nvSpPr>
        <p:spPr>
          <a:xfrm>
            <a:off x="584199" y="1386766"/>
            <a:ext cx="11011601" cy="338554"/>
          </a:xfrm>
          <a:prstGeom prst="rect">
            <a:avLst/>
          </a:prstGeom>
        </p:spPr>
        <p:txBody>
          <a:bodyPr anchor="t"/>
          <a:lstStyle>
            <a:lvl1pPr marL="0" indent="0">
              <a:spcBef>
                <a:spcPct val="0"/>
              </a:spcBef>
              <a:buNone/>
              <a:defRPr sz="2200">
                <a:solidFill>
                  <a:schemeClr val="tx1"/>
                </a:solidFill>
                <a:latin typeface="+mj-lt"/>
              </a:defRPr>
            </a:lvl1pPr>
          </a:lstStyle>
          <a:p>
            <a:pPr lvl="0"/>
            <a:r>
              <a:rPr lang="en-US"/>
              <a:t>Click to edit Master text styles</a:t>
            </a:r>
          </a:p>
        </p:txBody>
      </p:sp>
    </p:spTree>
    <p:extLst>
      <p:ext uri="{BB962C8B-B14F-4D97-AF65-F5344CB8AC3E}">
        <p14:creationId xmlns:p14="http://schemas.microsoft.com/office/powerpoint/2010/main" val="1159208380"/>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1_Three photos_with Caption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716CBF8D-4C8A-D667-58CE-C8A22C93DED8}"/>
              </a:ext>
            </a:extLst>
          </p:cNvPr>
          <p:cNvSpPr>
            <a:spLocks noGrp="1"/>
          </p:cNvSpPr>
          <p:nvPr>
            <p:ph type="pic" sz="quarter" idx="19" hasCustomPrompt="1"/>
          </p:nvPr>
        </p:nvSpPr>
        <p:spPr bwMode="ltGray">
          <a:xfrm>
            <a:off x="584200" y="1591310"/>
            <a:ext cx="3481388" cy="2687003"/>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18" name="Text Placeholder 11">
            <a:extLst>
              <a:ext uri="{FF2B5EF4-FFF2-40B4-BE49-F238E27FC236}">
                <a16:creationId xmlns:a16="http://schemas.microsoft.com/office/drawing/2014/main" id="{FF2BCABA-7928-0037-D0EF-38F1FAAC5362}"/>
              </a:ext>
            </a:extLst>
          </p:cNvPr>
          <p:cNvSpPr>
            <a:spLocks noGrp="1"/>
          </p:cNvSpPr>
          <p:nvPr>
            <p:ph type="body" sz="quarter" idx="16"/>
          </p:nvPr>
        </p:nvSpPr>
        <p:spPr>
          <a:xfrm>
            <a:off x="584200" y="4575104"/>
            <a:ext cx="3479070" cy="246221"/>
          </a:xfrm>
          <a:prstGeom prst="rect">
            <a:avLst/>
          </a:prstGeom>
        </p:spPr>
        <p:txBody>
          <a:bodyPr vert="horz" wrap="square" lIns="0" tIns="0" rIns="0" bIns="0" rtlCol="0" anchor="t">
            <a:spAutoFit/>
          </a:bodyPr>
          <a:lstStyle>
            <a:lvl1pPr>
              <a:defRPr lang="en-US">
                <a:latin typeface="+mj-lt"/>
              </a:defRPr>
            </a:lvl1pPr>
          </a:lstStyle>
          <a:p>
            <a:pPr marL="0" lvl="0" indent="0">
              <a:spcBef>
                <a:spcPct val="0"/>
              </a:spcBef>
              <a:buNone/>
            </a:pPr>
            <a:r>
              <a:rPr lang="en-US"/>
              <a:t>Click to edit Master text styles</a:t>
            </a:r>
          </a:p>
        </p:txBody>
      </p:sp>
      <p:sp>
        <p:nvSpPr>
          <p:cNvPr id="19" name="Text Placeholder 3">
            <a:extLst>
              <a:ext uri="{FF2B5EF4-FFF2-40B4-BE49-F238E27FC236}">
                <a16:creationId xmlns:a16="http://schemas.microsoft.com/office/drawing/2014/main" id="{1056B6E8-083F-87EA-AD66-DF2D022A2515}"/>
              </a:ext>
            </a:extLst>
          </p:cNvPr>
          <p:cNvSpPr>
            <a:spLocks noGrp="1"/>
          </p:cNvSpPr>
          <p:nvPr>
            <p:ph type="body" sz="quarter" idx="15"/>
          </p:nvPr>
        </p:nvSpPr>
        <p:spPr>
          <a:xfrm>
            <a:off x="586390" y="4976443"/>
            <a:ext cx="3477610" cy="215444"/>
          </a:xfrm>
          <a:prstGeom prst="rect">
            <a:avLst/>
          </a:prstGeom>
        </p:spPr>
        <p:txBody>
          <a:bodyPr vert="horz" wrap="square" lIns="0" tIns="0" rIns="0" bIns="0" rtlCol="0">
            <a:spAutoFit/>
          </a:bodyPr>
          <a:lstStyle>
            <a:lvl1pPr>
              <a:defRPr lang="en-US" sz="1400"/>
            </a:lvl1pPr>
          </a:lstStyle>
          <a:p>
            <a:pPr marL="0" lvl="0" indent="0">
              <a:buNone/>
            </a:pPr>
            <a:r>
              <a:rPr lang="en-US"/>
              <a:t>Click to edit Master text styles</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A07B0D1-31C1-C209-CE85-DD1D42B62A74}"/>
              </a:ext>
            </a:extLst>
          </p:cNvPr>
          <p:cNvSpPr>
            <a:spLocks noGrp="1"/>
          </p:cNvSpPr>
          <p:nvPr>
            <p:ph type="pic" sz="quarter" idx="20" hasCustomPrompt="1"/>
          </p:nvPr>
        </p:nvSpPr>
        <p:spPr bwMode="ltGray">
          <a:xfrm>
            <a:off x="4353560" y="1591310"/>
            <a:ext cx="3481388" cy="2687003"/>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20" name="Text Placeholder 11">
            <a:extLst>
              <a:ext uri="{FF2B5EF4-FFF2-40B4-BE49-F238E27FC236}">
                <a16:creationId xmlns:a16="http://schemas.microsoft.com/office/drawing/2014/main" id="{B0CE4749-2B49-FDC6-1E4B-4745903086DB}"/>
              </a:ext>
            </a:extLst>
          </p:cNvPr>
          <p:cNvSpPr>
            <a:spLocks noGrp="1"/>
          </p:cNvSpPr>
          <p:nvPr>
            <p:ph type="body" sz="quarter" idx="22"/>
          </p:nvPr>
        </p:nvSpPr>
        <p:spPr>
          <a:xfrm>
            <a:off x="4374792" y="4575104"/>
            <a:ext cx="3476891" cy="246221"/>
          </a:xfrm>
          <a:prstGeom prst="rect">
            <a:avLst/>
          </a:prstGeom>
        </p:spPr>
        <p:txBody>
          <a:bodyPr vert="horz" wrap="square" lIns="0" tIns="0" rIns="0" bIns="0" rtlCol="0" anchor="t">
            <a:spAutoFit/>
          </a:bodyPr>
          <a:lstStyle>
            <a:lvl1pPr>
              <a:defRPr lang="en-US">
                <a:latin typeface="+mj-lt"/>
              </a:defRPr>
            </a:lvl1pPr>
          </a:lstStyle>
          <a:p>
            <a:pPr marL="0" lvl="0" indent="0">
              <a:spcBef>
                <a:spcPct val="0"/>
              </a:spcBef>
              <a:buNone/>
            </a:pPr>
            <a:r>
              <a:rPr lang="en-US"/>
              <a:t>Click to edit Master text styles</a:t>
            </a:r>
          </a:p>
        </p:txBody>
      </p:sp>
      <p:sp>
        <p:nvSpPr>
          <p:cNvPr id="23" name="Text Placeholder 3">
            <a:extLst>
              <a:ext uri="{FF2B5EF4-FFF2-40B4-BE49-F238E27FC236}">
                <a16:creationId xmlns:a16="http://schemas.microsoft.com/office/drawing/2014/main" id="{FEC9D9DE-CE99-5608-0152-4E27F1BE0034}"/>
              </a:ext>
            </a:extLst>
          </p:cNvPr>
          <p:cNvSpPr>
            <a:spLocks noGrp="1"/>
          </p:cNvSpPr>
          <p:nvPr>
            <p:ph type="body" sz="quarter" idx="33"/>
          </p:nvPr>
        </p:nvSpPr>
        <p:spPr>
          <a:xfrm>
            <a:off x="4383855" y="4976442"/>
            <a:ext cx="3477610" cy="215444"/>
          </a:xfrm>
          <a:prstGeom prst="rect">
            <a:avLst/>
          </a:prstGeom>
        </p:spPr>
        <p:txBody>
          <a:bodyPr vert="horz" wrap="square" lIns="0" tIns="0" rIns="0" bIns="0" rtlCol="0">
            <a:spAutoFit/>
          </a:bodyPr>
          <a:lstStyle>
            <a:lvl1pPr>
              <a:defRPr lang="en-US" sz="1400"/>
            </a:lvl1pPr>
          </a:lstStyle>
          <a:p>
            <a:pPr marL="0" lvl="0" indent="0">
              <a:buNone/>
            </a:pPr>
            <a:r>
              <a:rPr lang="en-US"/>
              <a:t>Click to edit Master text styles</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BAAE6802-21C6-E5BE-3A2D-31CF010C9EFB}"/>
              </a:ext>
            </a:extLst>
          </p:cNvPr>
          <p:cNvSpPr>
            <a:spLocks noGrp="1"/>
          </p:cNvSpPr>
          <p:nvPr>
            <p:ph type="pic" sz="quarter" idx="21" hasCustomPrompt="1"/>
          </p:nvPr>
        </p:nvSpPr>
        <p:spPr bwMode="ltGray">
          <a:xfrm>
            <a:off x="8128000" y="1591309"/>
            <a:ext cx="3486092" cy="2684159"/>
          </a:xfrm>
          <a:prstGeom prst="rect">
            <a:avLst/>
          </a:prstGeom>
          <a:solidFill>
            <a:srgbClr val="F4F4F7"/>
          </a:solidFill>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21" name="Text Placeholder 11">
            <a:extLst>
              <a:ext uri="{FF2B5EF4-FFF2-40B4-BE49-F238E27FC236}">
                <a16:creationId xmlns:a16="http://schemas.microsoft.com/office/drawing/2014/main" id="{F80D639A-857F-73A5-343B-28EC4082B8E5}"/>
              </a:ext>
            </a:extLst>
          </p:cNvPr>
          <p:cNvSpPr>
            <a:spLocks noGrp="1"/>
          </p:cNvSpPr>
          <p:nvPr>
            <p:ph type="body" sz="quarter" idx="24"/>
          </p:nvPr>
        </p:nvSpPr>
        <p:spPr>
          <a:xfrm>
            <a:off x="8133626" y="4571913"/>
            <a:ext cx="3485371" cy="246221"/>
          </a:xfrm>
          <a:prstGeom prst="rect">
            <a:avLst/>
          </a:prstGeom>
        </p:spPr>
        <p:txBody>
          <a:bodyPr vert="horz" wrap="square" lIns="0" tIns="0" rIns="0" bIns="0" rtlCol="0" anchor="t">
            <a:spAutoFit/>
          </a:bodyPr>
          <a:lstStyle>
            <a:lvl1pPr>
              <a:defRPr lang="en-US">
                <a:latin typeface="+mj-lt"/>
              </a:defRPr>
            </a:lvl1pPr>
          </a:lstStyle>
          <a:p>
            <a:pPr marL="0" lvl="0" indent="0">
              <a:spcBef>
                <a:spcPct val="0"/>
              </a:spcBef>
              <a:buNone/>
            </a:pPr>
            <a:r>
              <a:rPr lang="en-US"/>
              <a:t>Click to edit Master text styles</a:t>
            </a:r>
          </a:p>
        </p:txBody>
      </p:sp>
      <p:sp>
        <p:nvSpPr>
          <p:cNvPr id="24" name="Text Placeholder 3">
            <a:extLst>
              <a:ext uri="{FF2B5EF4-FFF2-40B4-BE49-F238E27FC236}">
                <a16:creationId xmlns:a16="http://schemas.microsoft.com/office/drawing/2014/main" id="{5712E1C1-EE18-EA11-6D06-673117B00DCD}"/>
              </a:ext>
            </a:extLst>
          </p:cNvPr>
          <p:cNvSpPr>
            <a:spLocks noGrp="1"/>
          </p:cNvSpPr>
          <p:nvPr>
            <p:ph type="body" sz="quarter" idx="34"/>
          </p:nvPr>
        </p:nvSpPr>
        <p:spPr>
          <a:xfrm>
            <a:off x="8128000" y="4973784"/>
            <a:ext cx="3486092" cy="215444"/>
          </a:xfrm>
          <a:prstGeom prst="rect">
            <a:avLst/>
          </a:prstGeom>
        </p:spPr>
        <p:txBody>
          <a:bodyPr vert="horz" wrap="square" lIns="0" tIns="0" rIns="0" bIns="0" rtlCol="0">
            <a:spAutoFit/>
          </a:bodyPr>
          <a:lstStyle>
            <a:lvl1pPr>
              <a:defRPr lang="en-US" sz="1400"/>
            </a:lvl1pPr>
          </a:lstStyle>
          <a:p>
            <a:pPr marL="0" lvl="0" indent="0">
              <a:buNone/>
            </a:pPr>
            <a:r>
              <a:rPr lang="en-US"/>
              <a:t>Click to edit Master text styles</a:t>
            </a:r>
          </a:p>
        </p:txBody>
      </p:sp>
    </p:spTree>
    <p:extLst>
      <p:ext uri="{BB962C8B-B14F-4D97-AF65-F5344CB8AC3E}">
        <p14:creationId xmlns:p14="http://schemas.microsoft.com/office/powerpoint/2010/main" val="87368415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p15:clr>
            <a:srgbClr val="954F72"/>
          </p15:clr>
        </p15:guide>
        <p15:guide id="6" pos="1372">
          <p15:clr>
            <a:srgbClr val="954F72"/>
          </p15:clr>
        </p15:guide>
        <p15:guide id="7" pos="1560">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1_Four photos_with Caption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4C58661F-95C1-B4E4-0A23-B8DF22E7890D}"/>
              </a:ext>
            </a:extLst>
          </p:cNvPr>
          <p:cNvSpPr>
            <a:spLocks noGrp="1"/>
          </p:cNvSpPr>
          <p:nvPr>
            <p:ph type="pic" sz="quarter" idx="19"/>
          </p:nvPr>
        </p:nvSpPr>
        <p:spPr bwMode="ltGray">
          <a:xfrm>
            <a:off x="584200" y="2284412"/>
            <a:ext cx="2538413" cy="1997075"/>
          </a:xfrm>
          <a:prstGeom prst="rect">
            <a:avLst/>
          </a:prstGeom>
          <a:solidFill>
            <a:srgbClr val="F4F4F7"/>
          </a:solidFill>
        </p:spPr>
        <p:txBody>
          <a:bodyPr lIns="0" tIns="0" rIns="0" bIns="731520" anchor="ctr" anchorCtr="0">
            <a:noAutofit/>
          </a:bodyPr>
          <a:lstStyle>
            <a:lvl1pPr marL="0" indent="0" algn="ctr">
              <a:lnSpc>
                <a:spcPct val="100000"/>
              </a:lnSpc>
              <a:buNone/>
              <a:defRPr sz="1000" b="1">
                <a:solidFill>
                  <a:srgbClr val="000000"/>
                </a:solidFill>
                <a:latin typeface="+mn-lt"/>
                <a:cs typeface="Segoe UI" pitchFamily="34" charset="0"/>
              </a:defRPr>
            </a:lvl1pPr>
          </a:lstStyle>
          <a:p>
            <a:r>
              <a:rPr lang="en-US"/>
              <a:t>Click icon to add picture</a:t>
            </a:r>
          </a:p>
        </p:txBody>
      </p:sp>
      <p:sp>
        <p:nvSpPr>
          <p:cNvPr id="8" name="Text Placeholder 11">
            <a:extLst>
              <a:ext uri="{FF2B5EF4-FFF2-40B4-BE49-F238E27FC236}">
                <a16:creationId xmlns:a16="http://schemas.microsoft.com/office/drawing/2014/main" id="{10B31DB7-7E61-84AD-6FD2-E7035923C566}"/>
              </a:ext>
            </a:extLst>
          </p:cNvPr>
          <p:cNvSpPr>
            <a:spLocks noGrp="1"/>
          </p:cNvSpPr>
          <p:nvPr>
            <p:ph type="body" sz="quarter" idx="16"/>
          </p:nvPr>
        </p:nvSpPr>
        <p:spPr>
          <a:xfrm>
            <a:off x="584200" y="4575104"/>
            <a:ext cx="2535699" cy="215444"/>
          </a:xfrm>
          <a:prstGeom prst="rect">
            <a:avLst/>
          </a:prstGeom>
        </p:spPr>
        <p:txBody>
          <a:bodyPr vert="horz" wrap="square" lIns="0" tIns="0" rIns="0" bIns="0" rtlCol="0" anchor="t">
            <a:spAutoFit/>
          </a:bodyPr>
          <a:lstStyle>
            <a:lvl1pPr>
              <a:defRPr lang="en-US" sz="1400">
                <a:latin typeface="+mj-lt"/>
              </a:defRPr>
            </a:lvl1pPr>
          </a:lstStyle>
          <a:p>
            <a:pPr marL="0" lvl="0" indent="0">
              <a:spcBef>
                <a:spcPct val="0"/>
              </a:spcBef>
              <a:buNone/>
            </a:pPr>
            <a:r>
              <a:rPr lang="en-US"/>
              <a:t>Click to edit Master text styles</a:t>
            </a:r>
          </a:p>
        </p:txBody>
      </p:sp>
      <p:sp>
        <p:nvSpPr>
          <p:cNvPr id="10" name="Text Placeholder 3">
            <a:extLst>
              <a:ext uri="{FF2B5EF4-FFF2-40B4-BE49-F238E27FC236}">
                <a16:creationId xmlns:a16="http://schemas.microsoft.com/office/drawing/2014/main" id="{EC05A197-25AD-0D46-72B3-478F9182C5B6}"/>
              </a:ext>
            </a:extLst>
          </p:cNvPr>
          <p:cNvSpPr>
            <a:spLocks noGrp="1"/>
          </p:cNvSpPr>
          <p:nvPr>
            <p:ph type="body" sz="quarter" idx="15"/>
          </p:nvPr>
        </p:nvSpPr>
        <p:spPr>
          <a:xfrm>
            <a:off x="586390" y="4976443"/>
            <a:ext cx="2534635" cy="184666"/>
          </a:xfrm>
          <a:prstGeom prst="rect">
            <a:avLst/>
          </a:prstGeom>
        </p:spPr>
        <p:txBody>
          <a:bodyPr vert="horz" wrap="square" lIns="0" tIns="0" rIns="0" bIns="0" rtlCol="0">
            <a:spAutoFit/>
          </a:bodyPr>
          <a:lstStyle>
            <a:lvl1pPr>
              <a:defRPr lang="en-US" sz="1200"/>
            </a:lvl1pPr>
          </a:lstStyle>
          <a:p>
            <a:pPr marL="0" lvl="0" indent="0">
              <a:buNone/>
            </a:pPr>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FDC00AC3-107E-A09F-8DF5-09CDA496E0EE}"/>
              </a:ext>
            </a:extLst>
          </p:cNvPr>
          <p:cNvSpPr>
            <a:spLocks noGrp="1"/>
          </p:cNvSpPr>
          <p:nvPr>
            <p:ph type="pic" sz="quarter" idx="29"/>
          </p:nvPr>
        </p:nvSpPr>
        <p:spPr bwMode="ltGray">
          <a:xfrm>
            <a:off x="3429000" y="2284412"/>
            <a:ext cx="2538413" cy="1997075"/>
          </a:xfrm>
          <a:prstGeom prst="rect">
            <a:avLst/>
          </a:prstGeom>
          <a:solidFill>
            <a:srgbClr val="F4F4F7"/>
          </a:solidFill>
        </p:spPr>
        <p:txBody>
          <a:bodyPr lIns="0" tIns="0" rIns="0" bIns="731520" anchor="ctr" anchorCtr="0">
            <a:noAutofit/>
          </a:bodyPr>
          <a:lstStyle>
            <a:lvl1pPr marL="0" indent="0" algn="ctr">
              <a:lnSpc>
                <a:spcPct val="100000"/>
              </a:lnSpc>
              <a:buNone/>
              <a:defRPr sz="1000" b="1">
                <a:solidFill>
                  <a:srgbClr val="000000"/>
                </a:solidFill>
                <a:latin typeface="+mn-lt"/>
                <a:cs typeface="Segoe UI" pitchFamily="34" charset="0"/>
              </a:defRPr>
            </a:lvl1pPr>
          </a:lstStyle>
          <a:p>
            <a:r>
              <a:rPr lang="en-US"/>
              <a:t>Click icon to add picture</a:t>
            </a:r>
          </a:p>
        </p:txBody>
      </p:sp>
      <p:sp>
        <p:nvSpPr>
          <p:cNvPr id="11" name="Text Placeholder 11">
            <a:extLst>
              <a:ext uri="{FF2B5EF4-FFF2-40B4-BE49-F238E27FC236}">
                <a16:creationId xmlns:a16="http://schemas.microsoft.com/office/drawing/2014/main" id="{5E8CE4D2-B387-0A2B-B7D1-7F14B8920487}"/>
              </a:ext>
            </a:extLst>
          </p:cNvPr>
          <p:cNvSpPr>
            <a:spLocks noGrp="1"/>
          </p:cNvSpPr>
          <p:nvPr>
            <p:ph type="body" sz="quarter" idx="22"/>
          </p:nvPr>
        </p:nvSpPr>
        <p:spPr>
          <a:xfrm>
            <a:off x="3413125" y="4575104"/>
            <a:ext cx="2534111" cy="215444"/>
          </a:xfrm>
          <a:prstGeom prst="rect">
            <a:avLst/>
          </a:prstGeom>
        </p:spPr>
        <p:txBody>
          <a:bodyPr vert="horz" wrap="square" lIns="0" tIns="0" rIns="0" bIns="0" rtlCol="0" anchor="t">
            <a:spAutoFit/>
          </a:bodyPr>
          <a:lstStyle>
            <a:lvl1pPr>
              <a:defRPr lang="en-US" sz="1400">
                <a:latin typeface="+mj-lt"/>
              </a:defRPr>
            </a:lvl1pPr>
          </a:lstStyle>
          <a:p>
            <a:pPr marL="0" lvl="0" indent="0">
              <a:spcBef>
                <a:spcPct val="0"/>
              </a:spcBef>
              <a:buNone/>
            </a:pPr>
            <a:r>
              <a:rPr lang="en-US"/>
              <a:t>Click to edit Master text styles</a:t>
            </a:r>
          </a:p>
        </p:txBody>
      </p:sp>
      <p:sp>
        <p:nvSpPr>
          <p:cNvPr id="22" name="Text Placeholder 3">
            <a:extLst>
              <a:ext uri="{FF2B5EF4-FFF2-40B4-BE49-F238E27FC236}">
                <a16:creationId xmlns:a16="http://schemas.microsoft.com/office/drawing/2014/main" id="{A6618941-6CC1-7AAC-4FE2-94D7D46F7971}"/>
              </a:ext>
            </a:extLst>
          </p:cNvPr>
          <p:cNvSpPr>
            <a:spLocks noGrp="1"/>
          </p:cNvSpPr>
          <p:nvPr>
            <p:ph type="body" sz="quarter" idx="33"/>
          </p:nvPr>
        </p:nvSpPr>
        <p:spPr>
          <a:xfrm>
            <a:off x="3422188" y="4976443"/>
            <a:ext cx="2534635" cy="184666"/>
          </a:xfrm>
          <a:prstGeom prst="rect">
            <a:avLst/>
          </a:prstGeom>
        </p:spPr>
        <p:txBody>
          <a:bodyPr vert="horz" wrap="square" lIns="0" tIns="0" rIns="0" bIns="0" rtlCol="0">
            <a:spAutoFit/>
          </a:bodyPr>
          <a:lstStyle>
            <a:lvl1pPr>
              <a:defRPr lang="en-US" sz="1200"/>
            </a:lvl1pPr>
          </a:lstStyle>
          <a:p>
            <a:pPr marL="0" lvl="0" indent="0">
              <a:buNone/>
            </a:pPr>
            <a:r>
              <a:rPr lang="en-US"/>
              <a:t>Click to edit Master text styles</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DA62A022-68CB-A937-A489-4F6F1B7467B9}"/>
              </a:ext>
            </a:extLst>
          </p:cNvPr>
          <p:cNvSpPr>
            <a:spLocks noGrp="1"/>
          </p:cNvSpPr>
          <p:nvPr>
            <p:ph type="pic" sz="quarter" idx="30"/>
          </p:nvPr>
        </p:nvSpPr>
        <p:spPr bwMode="ltGray">
          <a:xfrm>
            <a:off x="6248400" y="2284412"/>
            <a:ext cx="2538413" cy="1997075"/>
          </a:xfrm>
          <a:prstGeom prst="rect">
            <a:avLst/>
          </a:prstGeom>
          <a:solidFill>
            <a:srgbClr val="F4F4F7"/>
          </a:solidFill>
        </p:spPr>
        <p:txBody>
          <a:bodyPr lIns="0" tIns="0" rIns="0" bIns="731520" anchor="ctr" anchorCtr="0">
            <a:noAutofit/>
          </a:bodyPr>
          <a:lstStyle>
            <a:lvl1pPr marL="0" indent="0" algn="ctr">
              <a:lnSpc>
                <a:spcPct val="100000"/>
              </a:lnSpc>
              <a:buNone/>
              <a:defRPr sz="1000" b="1">
                <a:solidFill>
                  <a:srgbClr val="000000"/>
                </a:solidFill>
                <a:latin typeface="+mn-lt"/>
                <a:cs typeface="Segoe UI" pitchFamily="34" charset="0"/>
              </a:defRPr>
            </a:lvl1pPr>
          </a:lstStyle>
          <a:p>
            <a:r>
              <a:rPr lang="en-US"/>
              <a:t>Click icon to add picture</a:t>
            </a:r>
          </a:p>
        </p:txBody>
      </p:sp>
      <p:sp>
        <p:nvSpPr>
          <p:cNvPr id="18" name="Text Placeholder 11">
            <a:extLst>
              <a:ext uri="{FF2B5EF4-FFF2-40B4-BE49-F238E27FC236}">
                <a16:creationId xmlns:a16="http://schemas.microsoft.com/office/drawing/2014/main" id="{F7F06D45-B145-3780-49F6-BE617DDBDE41}"/>
              </a:ext>
            </a:extLst>
          </p:cNvPr>
          <p:cNvSpPr>
            <a:spLocks noGrp="1"/>
          </p:cNvSpPr>
          <p:nvPr>
            <p:ph type="body" sz="quarter" idx="24"/>
          </p:nvPr>
        </p:nvSpPr>
        <p:spPr>
          <a:xfrm>
            <a:off x="6240462" y="4575104"/>
            <a:ext cx="2534111" cy="215444"/>
          </a:xfrm>
          <a:prstGeom prst="rect">
            <a:avLst/>
          </a:prstGeom>
        </p:spPr>
        <p:txBody>
          <a:bodyPr vert="horz" wrap="square" lIns="0" tIns="0" rIns="0" bIns="0" rtlCol="0" anchor="t">
            <a:spAutoFit/>
          </a:bodyPr>
          <a:lstStyle>
            <a:lvl1pPr>
              <a:defRPr lang="en-US" sz="1400">
                <a:latin typeface="+mj-lt"/>
              </a:defRPr>
            </a:lvl1pPr>
          </a:lstStyle>
          <a:p>
            <a:pPr marL="0" lvl="0" indent="0">
              <a:spcBef>
                <a:spcPct val="0"/>
              </a:spcBef>
              <a:buNone/>
            </a:pPr>
            <a:r>
              <a:rPr lang="en-US"/>
              <a:t>Click to edit Master text styles</a:t>
            </a:r>
          </a:p>
        </p:txBody>
      </p:sp>
      <p:sp>
        <p:nvSpPr>
          <p:cNvPr id="23" name="Text Placeholder 3">
            <a:extLst>
              <a:ext uri="{FF2B5EF4-FFF2-40B4-BE49-F238E27FC236}">
                <a16:creationId xmlns:a16="http://schemas.microsoft.com/office/drawing/2014/main" id="{8B0B40D6-1117-8B24-4089-BB3CEF4DAF3E}"/>
              </a:ext>
            </a:extLst>
          </p:cNvPr>
          <p:cNvSpPr>
            <a:spLocks noGrp="1"/>
          </p:cNvSpPr>
          <p:nvPr>
            <p:ph type="body" sz="quarter" idx="34"/>
          </p:nvPr>
        </p:nvSpPr>
        <p:spPr>
          <a:xfrm>
            <a:off x="6234836" y="4976443"/>
            <a:ext cx="2534635" cy="184666"/>
          </a:xfrm>
          <a:prstGeom prst="rect">
            <a:avLst/>
          </a:prstGeom>
        </p:spPr>
        <p:txBody>
          <a:bodyPr vert="horz" wrap="square" lIns="0" tIns="0" rIns="0" bIns="0" rtlCol="0">
            <a:spAutoFit/>
          </a:bodyPr>
          <a:lstStyle>
            <a:lvl1pPr>
              <a:defRPr lang="en-US" sz="1200"/>
            </a:lvl1pPr>
          </a:lstStyle>
          <a:p>
            <a:pPr marL="0" lvl="0" indent="0">
              <a:buNone/>
            </a:pPr>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341013BA-5459-4F89-B59D-0ADC194876D5}"/>
              </a:ext>
            </a:extLst>
          </p:cNvPr>
          <p:cNvSpPr>
            <a:spLocks noGrp="1"/>
          </p:cNvSpPr>
          <p:nvPr>
            <p:ph type="pic" sz="quarter" idx="31"/>
          </p:nvPr>
        </p:nvSpPr>
        <p:spPr bwMode="ltGray">
          <a:xfrm>
            <a:off x="9067800" y="2284412"/>
            <a:ext cx="2538413" cy="1997075"/>
          </a:xfrm>
          <a:prstGeom prst="rect">
            <a:avLst/>
          </a:prstGeom>
          <a:solidFill>
            <a:srgbClr val="F4F4F7"/>
          </a:solidFill>
        </p:spPr>
        <p:txBody>
          <a:bodyPr lIns="0" tIns="0" rIns="0" bIns="731520" anchor="ctr" anchorCtr="0">
            <a:noAutofit/>
          </a:bodyPr>
          <a:lstStyle>
            <a:lvl1pPr marL="0" indent="0" algn="ctr">
              <a:lnSpc>
                <a:spcPct val="100000"/>
              </a:lnSpc>
              <a:buNone/>
              <a:defRPr sz="1000" b="1">
                <a:solidFill>
                  <a:srgbClr val="000000"/>
                </a:solidFill>
                <a:latin typeface="+mn-lt"/>
                <a:cs typeface="Segoe UI" pitchFamily="34" charset="0"/>
              </a:defRPr>
            </a:lvl1pPr>
          </a:lstStyle>
          <a:p>
            <a:r>
              <a:rPr lang="en-US"/>
              <a:t>Click icon to add picture</a:t>
            </a:r>
          </a:p>
        </p:txBody>
      </p:sp>
      <p:sp>
        <p:nvSpPr>
          <p:cNvPr id="20" name="Text Placeholder 11">
            <a:extLst>
              <a:ext uri="{FF2B5EF4-FFF2-40B4-BE49-F238E27FC236}">
                <a16:creationId xmlns:a16="http://schemas.microsoft.com/office/drawing/2014/main" id="{9C586E8F-D3A3-C215-76A4-E3A03A5104EB}"/>
              </a:ext>
            </a:extLst>
          </p:cNvPr>
          <p:cNvSpPr>
            <a:spLocks noGrp="1"/>
          </p:cNvSpPr>
          <p:nvPr>
            <p:ph type="body" sz="quarter" idx="26"/>
          </p:nvPr>
        </p:nvSpPr>
        <p:spPr>
          <a:xfrm>
            <a:off x="9076259" y="4575104"/>
            <a:ext cx="2534111" cy="215444"/>
          </a:xfrm>
          <a:prstGeom prst="rect">
            <a:avLst/>
          </a:prstGeom>
        </p:spPr>
        <p:txBody>
          <a:bodyPr vert="horz" wrap="square" lIns="0" tIns="0" rIns="0" bIns="0" rtlCol="0" anchor="t">
            <a:spAutoFit/>
          </a:bodyPr>
          <a:lstStyle>
            <a:lvl1pPr>
              <a:defRPr lang="en-US" sz="1400">
                <a:latin typeface="+mj-lt"/>
              </a:defRPr>
            </a:lvl1pPr>
          </a:lstStyle>
          <a:p>
            <a:pPr marL="0" lvl="0" indent="0">
              <a:spcBef>
                <a:spcPct val="0"/>
              </a:spcBef>
              <a:buNone/>
            </a:pPr>
            <a:r>
              <a:rPr lang="en-US"/>
              <a:t>Click to edit Master text styles</a:t>
            </a:r>
          </a:p>
        </p:txBody>
      </p:sp>
      <p:sp>
        <p:nvSpPr>
          <p:cNvPr id="24" name="Text Placeholder 3">
            <a:extLst>
              <a:ext uri="{FF2B5EF4-FFF2-40B4-BE49-F238E27FC236}">
                <a16:creationId xmlns:a16="http://schemas.microsoft.com/office/drawing/2014/main" id="{311900E2-1D2D-6D0A-7E29-8FAEA637B2C7}"/>
              </a:ext>
            </a:extLst>
          </p:cNvPr>
          <p:cNvSpPr>
            <a:spLocks noGrp="1"/>
          </p:cNvSpPr>
          <p:nvPr>
            <p:ph type="body" sz="quarter" idx="35"/>
          </p:nvPr>
        </p:nvSpPr>
        <p:spPr>
          <a:xfrm>
            <a:off x="9082208" y="4976443"/>
            <a:ext cx="2534635" cy="184666"/>
          </a:xfrm>
          <a:prstGeom prst="rect">
            <a:avLst/>
          </a:prstGeom>
        </p:spPr>
        <p:txBody>
          <a:bodyPr vert="horz" wrap="square" lIns="0" tIns="0" rIns="0" bIns="0" rtlCol="0">
            <a:spAutoFit/>
          </a:bodyPr>
          <a:lstStyle>
            <a:lvl1pPr>
              <a:defRPr lang="en-US" sz="1200"/>
            </a:lvl1pPr>
          </a:lstStyle>
          <a:p>
            <a:pPr marL="0" lvl="0" indent="0">
              <a:buNone/>
            </a:pPr>
            <a:r>
              <a:rPr lang="en-US"/>
              <a:t>Click to edit Master text styles</a:t>
            </a:r>
          </a:p>
        </p:txBody>
      </p:sp>
    </p:spTree>
    <p:extLst>
      <p:ext uri="{BB962C8B-B14F-4D97-AF65-F5344CB8AC3E}">
        <p14:creationId xmlns:p14="http://schemas.microsoft.com/office/powerpoint/2010/main" val="102991686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Summar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B9FF9B-5C03-12AD-C2BC-F2A5193A8A29}"/>
              </a:ext>
              <a:ext uri="{C183D7F6-B498-43B3-948B-1728B52AA6E4}">
                <adec:decorative xmlns:adec="http://schemas.microsoft.com/office/drawing/2017/decorative" val="1"/>
              </a:ext>
            </a:extLst>
          </p:cNvPr>
          <p:cNvSpPr/>
          <p:nvPr/>
        </p:nvSpPr>
        <p:spPr bwMode="auto">
          <a:xfrm>
            <a:off x="10715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6" name="Rectangle: Single Corner Rounded 5">
            <a:extLst>
              <a:ext uri="{FF2B5EF4-FFF2-40B4-BE49-F238E27FC236}">
                <a16:creationId xmlns:a16="http://schemas.microsoft.com/office/drawing/2014/main" id="{A02CAEB8-26C8-4DCC-A205-1958858BB2CA}"/>
              </a:ext>
              <a:ext uri="{C183D7F6-B498-43B3-948B-1728B52AA6E4}">
                <adec:decorative xmlns:adec="http://schemas.microsoft.com/office/drawing/2017/decorative" val="1"/>
              </a:ext>
            </a:extLst>
          </p:cNvPr>
          <p:cNvSpPr/>
          <p:nvPr/>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11">
            <a:extLst>
              <a:ext uri="{FF2B5EF4-FFF2-40B4-BE49-F238E27FC236}">
                <a16:creationId xmlns:a16="http://schemas.microsoft.com/office/drawing/2014/main" id="{5B1C1BF3-6AA8-9E3D-6C13-9D294A95EC9E}"/>
              </a:ext>
            </a:extLst>
          </p:cNvPr>
          <p:cNvSpPr>
            <a:spLocks noGrp="1"/>
          </p:cNvSpPr>
          <p:nvPr>
            <p:ph type="body" sz="quarter" idx="17"/>
          </p:nvPr>
        </p:nvSpPr>
        <p:spPr>
          <a:xfrm>
            <a:off x="4356039" y="1926472"/>
            <a:ext cx="5364224"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CB36A2A5-3D3D-6672-23D6-32211E5333A2}"/>
              </a:ext>
            </a:extLst>
          </p:cNvPr>
          <p:cNvSpPr>
            <a:spLocks noGrp="1"/>
          </p:cNvSpPr>
          <p:nvPr>
            <p:ph type="body" sz="quarter" idx="35"/>
          </p:nvPr>
        </p:nvSpPr>
        <p:spPr>
          <a:xfrm>
            <a:off x="4358229" y="2578100"/>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4" name="Text Placeholder 11">
            <a:extLst>
              <a:ext uri="{FF2B5EF4-FFF2-40B4-BE49-F238E27FC236}">
                <a16:creationId xmlns:a16="http://schemas.microsoft.com/office/drawing/2014/main" id="{C4A355BE-EC00-02A7-CF83-86D8F4D79CE5}"/>
              </a:ext>
            </a:extLst>
          </p:cNvPr>
          <p:cNvSpPr>
            <a:spLocks noGrp="1"/>
          </p:cNvSpPr>
          <p:nvPr>
            <p:ph type="body" sz="quarter" idx="34"/>
          </p:nvPr>
        </p:nvSpPr>
        <p:spPr>
          <a:xfrm>
            <a:off x="588263" y="2542117"/>
            <a:ext cx="2027938" cy="492443"/>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grpSp>
        <p:nvGrpSpPr>
          <p:cNvPr id="9" name="Group 8">
            <a:extLst>
              <a:ext uri="{FF2B5EF4-FFF2-40B4-BE49-F238E27FC236}">
                <a16:creationId xmlns:a16="http://schemas.microsoft.com/office/drawing/2014/main" id="{F80D2B25-7521-D486-405F-9309E22E85E1}"/>
              </a:ext>
              <a:ext uri="{C183D7F6-B498-43B3-948B-1728B52AA6E4}">
                <adec:decorative xmlns:adec="http://schemas.microsoft.com/office/drawing/2017/decorative" val="1"/>
              </a:ext>
            </a:extLst>
          </p:cNvPr>
          <p:cNvGrpSpPr/>
          <p:nvPr/>
        </p:nvGrpSpPr>
        <p:grpSpPr>
          <a:xfrm>
            <a:off x="2563579" y="1585913"/>
            <a:ext cx="1110600" cy="1110600"/>
            <a:chOff x="5540700" y="2116300"/>
            <a:chExt cx="1110600" cy="1110600"/>
          </a:xfrm>
        </p:grpSpPr>
        <p:sp>
          <p:nvSpPr>
            <p:cNvPr id="10" name="Oval 9">
              <a:extLst>
                <a:ext uri="{FF2B5EF4-FFF2-40B4-BE49-F238E27FC236}">
                  <a16:creationId xmlns:a16="http://schemas.microsoft.com/office/drawing/2014/main" id="{01434F67-B3AA-41BB-E81D-4AD05F409F6D}"/>
                </a:ext>
              </a:extLst>
            </p:cNvPr>
            <p:cNvSpPr/>
            <p:nvPr/>
          </p:nvSpPr>
          <p:spPr>
            <a:xfrm>
              <a:off x="5540700" y="2116300"/>
              <a:ext cx="1110600" cy="1110600"/>
            </a:xfrm>
            <a:prstGeom prst="ellipse">
              <a:avLst/>
            </a:prstGeom>
            <a:solidFill>
              <a:srgbClr val="FFA3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1" name="Picture 10">
              <a:extLst>
                <a:ext uri="{FF2B5EF4-FFF2-40B4-BE49-F238E27FC236}">
                  <a16:creationId xmlns:a16="http://schemas.microsoft.com/office/drawing/2014/main" id="{6D011E5C-69E1-0316-E865-3BCC8E8B2EBB}"/>
                </a:ext>
              </a:extLst>
            </p:cNvPr>
            <p:cNvPicPr/>
            <p:nvPr/>
          </p:nvPicPr>
          <p:blipFill>
            <a:blip r:embed="rId2"/>
            <a:stretch>
              <a:fillRect/>
            </a:stretch>
          </p:blipFill>
          <p:spPr>
            <a:xfrm>
              <a:off x="5749602" y="2325202"/>
              <a:ext cx="692796" cy="692796"/>
            </a:xfrm>
            <a:prstGeom prst="rect">
              <a:avLst/>
            </a:prstGeom>
            <a:noFill/>
          </p:spPr>
        </p:pic>
      </p:grpSp>
      <p:sp>
        <p:nvSpPr>
          <p:cNvPr id="5" name="Rectangle 4">
            <a:extLst>
              <a:ext uri="{FF2B5EF4-FFF2-40B4-BE49-F238E27FC236}">
                <a16:creationId xmlns:a16="http://schemas.microsoft.com/office/drawing/2014/main" id="{A6EC3C65-7B7C-962D-D3D3-DD6A1FD22FB7}"/>
              </a:ext>
              <a:ext uri="{C183D7F6-B498-43B3-948B-1728B52AA6E4}">
                <adec:decorative xmlns:adec="http://schemas.microsoft.com/office/drawing/2017/decorative" val="1"/>
              </a:ext>
            </a:extLst>
          </p:cNvPr>
          <p:cNvSpPr/>
          <p:nvPr userDrawn="1"/>
        </p:nvSpPr>
        <p:spPr bwMode="auto">
          <a:xfrm>
            <a:off x="23923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Single Corner Rounded 11">
            <a:extLst>
              <a:ext uri="{FF2B5EF4-FFF2-40B4-BE49-F238E27FC236}">
                <a16:creationId xmlns:a16="http://schemas.microsoft.com/office/drawing/2014/main" id="{8AFBBF0F-41FE-BC94-EB1B-87DB50A21A1C}"/>
              </a:ext>
              <a:ext uri="{C183D7F6-B498-43B3-948B-1728B52AA6E4}">
                <adec:decorative xmlns:adec="http://schemas.microsoft.com/office/drawing/2017/decorative" val="1"/>
              </a:ext>
            </a:extLst>
          </p:cNvPr>
          <p:cNvSpPr/>
          <p:nvPr userDrawn="1"/>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3" name="Footer Placeholder 2">
            <a:extLst>
              <a:ext uri="{FF2B5EF4-FFF2-40B4-BE49-F238E27FC236}">
                <a16:creationId xmlns:a16="http://schemas.microsoft.com/office/drawing/2014/main" id="{F7FC79F4-6714-6E95-3D6F-ED17F27CD7B2}"/>
              </a:ext>
            </a:extLst>
          </p:cNvPr>
          <p:cNvSpPr txBox="1"/>
          <p:nvPr userDrawn="1"/>
        </p:nvSpPr>
        <p:spPr>
          <a:xfrm>
            <a:off x="4356100"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grpSp>
        <p:nvGrpSpPr>
          <p:cNvPr id="15" name="Group 14">
            <a:extLst>
              <a:ext uri="{FF2B5EF4-FFF2-40B4-BE49-F238E27FC236}">
                <a16:creationId xmlns:a16="http://schemas.microsoft.com/office/drawing/2014/main" id="{701714F8-2406-C324-0BBA-AAE5418394B5}"/>
              </a:ext>
              <a:ext uri="{C183D7F6-B498-43B3-948B-1728B52AA6E4}">
                <adec:decorative xmlns:adec="http://schemas.microsoft.com/office/drawing/2017/decorative" val="1"/>
              </a:ext>
            </a:extLst>
          </p:cNvPr>
          <p:cNvGrpSpPr/>
          <p:nvPr userDrawn="1"/>
        </p:nvGrpSpPr>
        <p:grpSpPr>
          <a:xfrm>
            <a:off x="2563579" y="1585913"/>
            <a:ext cx="1110600" cy="1110600"/>
            <a:chOff x="5540700" y="2116300"/>
            <a:chExt cx="1110600" cy="1110600"/>
          </a:xfrm>
        </p:grpSpPr>
        <p:sp>
          <p:nvSpPr>
            <p:cNvPr id="16" name="Oval 15">
              <a:extLst>
                <a:ext uri="{FF2B5EF4-FFF2-40B4-BE49-F238E27FC236}">
                  <a16:creationId xmlns:a16="http://schemas.microsoft.com/office/drawing/2014/main" id="{822028E8-9748-4B61-E6BB-0C187B645F61}"/>
                </a:ext>
              </a:extLst>
            </p:cNvPr>
            <p:cNvSpPr/>
            <p:nvPr/>
          </p:nvSpPr>
          <p:spPr>
            <a:xfrm>
              <a:off x="5540700" y="2116300"/>
              <a:ext cx="1110600" cy="1110600"/>
            </a:xfrm>
            <a:prstGeom prst="ellipse">
              <a:avLst/>
            </a:prstGeom>
            <a:solidFill>
              <a:srgbClr val="FFA3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7" name="Picture 16">
              <a:extLst>
                <a:ext uri="{FF2B5EF4-FFF2-40B4-BE49-F238E27FC236}">
                  <a16:creationId xmlns:a16="http://schemas.microsoft.com/office/drawing/2014/main" id="{992FA0E3-D591-727F-E368-1E647FA09EDD}"/>
                </a:ext>
              </a:extLst>
            </p:cNvPr>
            <p:cNvPicPr/>
            <p:nvPr/>
          </p:nvPicPr>
          <p:blipFill>
            <a:blip r:embed="rId2"/>
            <a:stretch>
              <a:fillRect/>
            </a:stretch>
          </p:blipFill>
          <p:spPr>
            <a:xfrm>
              <a:off x="5749602" y="2325202"/>
              <a:ext cx="692796" cy="692796"/>
            </a:xfrm>
            <a:prstGeom prst="rect">
              <a:avLst/>
            </a:prstGeom>
            <a:noFill/>
          </p:spPr>
        </p:pic>
      </p:grpSp>
    </p:spTree>
    <p:extLst>
      <p:ext uri="{BB962C8B-B14F-4D97-AF65-F5344CB8AC3E}">
        <p14:creationId xmlns:p14="http://schemas.microsoft.com/office/powerpoint/2010/main" val="2863341607"/>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Knowledg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B9FF9B-5C03-12AD-C2BC-F2A5193A8A29}"/>
              </a:ext>
              <a:ext uri="{C183D7F6-B498-43B3-948B-1728B52AA6E4}">
                <adec:decorative xmlns:adec="http://schemas.microsoft.com/office/drawing/2017/decorative" val="1"/>
              </a:ext>
            </a:extLst>
          </p:cNvPr>
          <p:cNvSpPr/>
          <p:nvPr/>
        </p:nvSpPr>
        <p:spPr bwMode="auto">
          <a:xfrm>
            <a:off x="10715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6" name="Rectangle: Single Corner Rounded 5">
            <a:extLst>
              <a:ext uri="{FF2B5EF4-FFF2-40B4-BE49-F238E27FC236}">
                <a16:creationId xmlns:a16="http://schemas.microsoft.com/office/drawing/2014/main" id="{A02CAEB8-26C8-4DCC-A205-1958858BB2CA}"/>
              </a:ext>
              <a:ext uri="{C183D7F6-B498-43B3-948B-1728B52AA6E4}">
                <adec:decorative xmlns:adec="http://schemas.microsoft.com/office/drawing/2017/decorative" val="1"/>
              </a:ext>
            </a:extLst>
          </p:cNvPr>
          <p:cNvSpPr/>
          <p:nvPr/>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11">
            <a:extLst>
              <a:ext uri="{FF2B5EF4-FFF2-40B4-BE49-F238E27FC236}">
                <a16:creationId xmlns:a16="http://schemas.microsoft.com/office/drawing/2014/main" id="{5B1C1BF3-6AA8-9E3D-6C13-9D294A95EC9E}"/>
              </a:ext>
            </a:extLst>
          </p:cNvPr>
          <p:cNvSpPr>
            <a:spLocks noGrp="1"/>
          </p:cNvSpPr>
          <p:nvPr>
            <p:ph type="body" sz="quarter" idx="17"/>
          </p:nvPr>
        </p:nvSpPr>
        <p:spPr>
          <a:xfrm>
            <a:off x="4356039" y="1926472"/>
            <a:ext cx="5364224"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CB36A2A5-3D3D-6672-23D6-32211E5333A2}"/>
              </a:ext>
            </a:extLst>
          </p:cNvPr>
          <p:cNvSpPr>
            <a:spLocks noGrp="1"/>
          </p:cNvSpPr>
          <p:nvPr>
            <p:ph type="body" sz="quarter" idx="35"/>
          </p:nvPr>
        </p:nvSpPr>
        <p:spPr>
          <a:xfrm>
            <a:off x="4358229" y="2578100"/>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4" name="Text Placeholder 11">
            <a:extLst>
              <a:ext uri="{FF2B5EF4-FFF2-40B4-BE49-F238E27FC236}">
                <a16:creationId xmlns:a16="http://schemas.microsoft.com/office/drawing/2014/main" id="{C4A355BE-EC00-02A7-CF83-86D8F4D79CE5}"/>
              </a:ext>
            </a:extLst>
          </p:cNvPr>
          <p:cNvSpPr>
            <a:spLocks noGrp="1"/>
          </p:cNvSpPr>
          <p:nvPr>
            <p:ph type="body" sz="quarter" idx="34"/>
          </p:nvPr>
        </p:nvSpPr>
        <p:spPr>
          <a:xfrm>
            <a:off x="588263" y="2542117"/>
            <a:ext cx="2027938" cy="492443"/>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grpSp>
        <p:nvGrpSpPr>
          <p:cNvPr id="5" name="Group 4">
            <a:extLst>
              <a:ext uri="{FF2B5EF4-FFF2-40B4-BE49-F238E27FC236}">
                <a16:creationId xmlns:a16="http://schemas.microsoft.com/office/drawing/2014/main" id="{BA3DF09A-F855-F868-80F5-0BE1A95EAC15}"/>
              </a:ext>
              <a:ext uri="{C183D7F6-B498-43B3-948B-1728B52AA6E4}">
                <adec:decorative xmlns:adec="http://schemas.microsoft.com/office/drawing/2017/decorative" val="1"/>
              </a:ext>
            </a:extLst>
          </p:cNvPr>
          <p:cNvGrpSpPr/>
          <p:nvPr/>
        </p:nvGrpSpPr>
        <p:grpSpPr>
          <a:xfrm>
            <a:off x="2563579" y="1585913"/>
            <a:ext cx="1110600" cy="1110600"/>
            <a:chOff x="5540700" y="2116300"/>
            <a:chExt cx="1110600" cy="1110600"/>
          </a:xfrm>
        </p:grpSpPr>
        <p:sp>
          <p:nvSpPr>
            <p:cNvPr id="12" name="Oval 11">
              <a:extLst>
                <a:ext uri="{FF2B5EF4-FFF2-40B4-BE49-F238E27FC236}">
                  <a16:creationId xmlns:a16="http://schemas.microsoft.com/office/drawing/2014/main" id="{E02F3D99-76D3-5383-A61D-215BC38D43E1}"/>
                </a:ext>
              </a:extLst>
            </p:cNvPr>
            <p:cNvSpPr/>
            <p:nvPr/>
          </p:nvSpPr>
          <p:spPr>
            <a:xfrm>
              <a:off x="5540700"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3" name="Picture 12">
              <a:extLst>
                <a:ext uri="{FF2B5EF4-FFF2-40B4-BE49-F238E27FC236}">
                  <a16:creationId xmlns:a16="http://schemas.microsoft.com/office/drawing/2014/main" id="{136F99C5-D16E-7540-C83D-3442D1FCD55D}"/>
                </a:ext>
              </a:extLst>
            </p:cNvPr>
            <p:cNvPicPr/>
            <p:nvPr/>
          </p:nvPicPr>
          <p:blipFill>
            <a:blip r:embed="rId2"/>
            <a:stretch>
              <a:fillRect/>
            </a:stretch>
          </p:blipFill>
          <p:spPr>
            <a:xfrm>
              <a:off x="5749602" y="2325202"/>
              <a:ext cx="692796" cy="692796"/>
            </a:xfrm>
            <a:prstGeom prst="rect">
              <a:avLst/>
            </a:prstGeom>
            <a:noFill/>
          </p:spPr>
        </p:pic>
      </p:grpSp>
      <p:sp>
        <p:nvSpPr>
          <p:cNvPr id="9" name="Rectangle 8">
            <a:extLst>
              <a:ext uri="{FF2B5EF4-FFF2-40B4-BE49-F238E27FC236}">
                <a16:creationId xmlns:a16="http://schemas.microsoft.com/office/drawing/2014/main" id="{F2A24A14-0B14-529E-B984-E55217F47038}"/>
              </a:ext>
              <a:ext uri="{C183D7F6-B498-43B3-948B-1728B52AA6E4}">
                <adec:decorative xmlns:adec="http://schemas.microsoft.com/office/drawing/2017/decorative" val="1"/>
              </a:ext>
            </a:extLst>
          </p:cNvPr>
          <p:cNvSpPr/>
          <p:nvPr userDrawn="1"/>
        </p:nvSpPr>
        <p:spPr bwMode="auto">
          <a:xfrm>
            <a:off x="18081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Single Corner Rounded 9">
            <a:extLst>
              <a:ext uri="{FF2B5EF4-FFF2-40B4-BE49-F238E27FC236}">
                <a16:creationId xmlns:a16="http://schemas.microsoft.com/office/drawing/2014/main" id="{345C2753-AA2F-C702-26C4-1253F83DB6E4}"/>
              </a:ext>
              <a:ext uri="{C183D7F6-B498-43B3-948B-1728B52AA6E4}">
                <adec:decorative xmlns:adec="http://schemas.microsoft.com/office/drawing/2017/decorative" val="1"/>
              </a:ext>
            </a:extLst>
          </p:cNvPr>
          <p:cNvSpPr/>
          <p:nvPr userDrawn="1"/>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1" name="Footer Placeholder 2">
            <a:extLst>
              <a:ext uri="{FF2B5EF4-FFF2-40B4-BE49-F238E27FC236}">
                <a16:creationId xmlns:a16="http://schemas.microsoft.com/office/drawing/2014/main" id="{F736B022-30AB-2CD2-6595-2B1A9D947D83}"/>
              </a:ext>
            </a:extLst>
          </p:cNvPr>
          <p:cNvSpPr txBox="1"/>
          <p:nvPr userDrawn="1"/>
        </p:nvSpPr>
        <p:spPr>
          <a:xfrm>
            <a:off x="4356100"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grpSp>
        <p:nvGrpSpPr>
          <p:cNvPr id="15" name="Group 14">
            <a:extLst>
              <a:ext uri="{FF2B5EF4-FFF2-40B4-BE49-F238E27FC236}">
                <a16:creationId xmlns:a16="http://schemas.microsoft.com/office/drawing/2014/main" id="{24EF37C6-5B5D-02A9-0843-4A69DB086CCF}"/>
              </a:ext>
              <a:ext uri="{C183D7F6-B498-43B3-948B-1728B52AA6E4}">
                <adec:decorative xmlns:adec="http://schemas.microsoft.com/office/drawing/2017/decorative" val="1"/>
              </a:ext>
            </a:extLst>
          </p:cNvPr>
          <p:cNvGrpSpPr/>
          <p:nvPr userDrawn="1"/>
        </p:nvGrpSpPr>
        <p:grpSpPr>
          <a:xfrm>
            <a:off x="2563579" y="1585913"/>
            <a:ext cx="1110600" cy="1110600"/>
            <a:chOff x="5540700" y="2116300"/>
            <a:chExt cx="1110600" cy="1110600"/>
          </a:xfrm>
        </p:grpSpPr>
        <p:sp>
          <p:nvSpPr>
            <p:cNvPr id="16" name="Oval 15">
              <a:extLst>
                <a:ext uri="{FF2B5EF4-FFF2-40B4-BE49-F238E27FC236}">
                  <a16:creationId xmlns:a16="http://schemas.microsoft.com/office/drawing/2014/main" id="{D704CB0C-ADCC-17C2-79AF-22256E218FCC}"/>
                </a:ext>
              </a:extLst>
            </p:cNvPr>
            <p:cNvSpPr/>
            <p:nvPr/>
          </p:nvSpPr>
          <p:spPr>
            <a:xfrm>
              <a:off x="5540700"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7" name="Picture 16">
              <a:extLst>
                <a:ext uri="{FF2B5EF4-FFF2-40B4-BE49-F238E27FC236}">
                  <a16:creationId xmlns:a16="http://schemas.microsoft.com/office/drawing/2014/main" id="{A926606E-EC4E-2205-24EE-B97D9C0397DF}"/>
                </a:ext>
              </a:extLst>
            </p:cNvPr>
            <p:cNvPicPr/>
            <p:nvPr/>
          </p:nvPicPr>
          <p:blipFill>
            <a:blip r:embed="rId2"/>
            <a:stretch>
              <a:fillRect/>
            </a:stretch>
          </p:blipFill>
          <p:spPr>
            <a:xfrm>
              <a:off x="5749602" y="2325202"/>
              <a:ext cx="692796" cy="692796"/>
            </a:xfrm>
            <a:prstGeom prst="rect">
              <a:avLst/>
            </a:prstGeom>
            <a:noFill/>
          </p:spPr>
        </p:pic>
      </p:grpSp>
    </p:spTree>
    <p:extLst>
      <p:ext uri="{BB962C8B-B14F-4D97-AF65-F5344CB8AC3E}">
        <p14:creationId xmlns:p14="http://schemas.microsoft.com/office/powerpoint/2010/main" val="477980535"/>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Lab">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B9FF9B-5C03-12AD-C2BC-F2A5193A8A29}"/>
              </a:ext>
              <a:ext uri="{C183D7F6-B498-43B3-948B-1728B52AA6E4}">
                <adec:decorative xmlns:adec="http://schemas.microsoft.com/office/drawing/2017/decorative" val="1"/>
              </a:ext>
            </a:extLst>
          </p:cNvPr>
          <p:cNvSpPr/>
          <p:nvPr/>
        </p:nvSpPr>
        <p:spPr bwMode="auto">
          <a:xfrm>
            <a:off x="10715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6" name="Rectangle: Single Corner Rounded 5">
            <a:extLst>
              <a:ext uri="{FF2B5EF4-FFF2-40B4-BE49-F238E27FC236}">
                <a16:creationId xmlns:a16="http://schemas.microsoft.com/office/drawing/2014/main" id="{A02CAEB8-26C8-4DCC-A205-1958858BB2CA}"/>
              </a:ext>
              <a:ext uri="{C183D7F6-B498-43B3-948B-1728B52AA6E4}">
                <adec:decorative xmlns:adec="http://schemas.microsoft.com/office/drawing/2017/decorative" val="1"/>
              </a:ext>
            </a:extLst>
          </p:cNvPr>
          <p:cNvSpPr/>
          <p:nvPr/>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11">
            <a:extLst>
              <a:ext uri="{FF2B5EF4-FFF2-40B4-BE49-F238E27FC236}">
                <a16:creationId xmlns:a16="http://schemas.microsoft.com/office/drawing/2014/main" id="{5B1C1BF3-6AA8-9E3D-6C13-9D294A95EC9E}"/>
              </a:ext>
            </a:extLst>
          </p:cNvPr>
          <p:cNvSpPr>
            <a:spLocks noGrp="1"/>
          </p:cNvSpPr>
          <p:nvPr>
            <p:ph type="body" sz="quarter" idx="17"/>
          </p:nvPr>
        </p:nvSpPr>
        <p:spPr>
          <a:xfrm>
            <a:off x="4356039" y="1926472"/>
            <a:ext cx="5364224"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CB36A2A5-3D3D-6672-23D6-32211E5333A2}"/>
              </a:ext>
            </a:extLst>
          </p:cNvPr>
          <p:cNvSpPr>
            <a:spLocks noGrp="1"/>
          </p:cNvSpPr>
          <p:nvPr>
            <p:ph type="body" sz="quarter" idx="35"/>
          </p:nvPr>
        </p:nvSpPr>
        <p:spPr>
          <a:xfrm>
            <a:off x="4358229" y="2578100"/>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4" name="Text Placeholder 11">
            <a:extLst>
              <a:ext uri="{FF2B5EF4-FFF2-40B4-BE49-F238E27FC236}">
                <a16:creationId xmlns:a16="http://schemas.microsoft.com/office/drawing/2014/main" id="{C4A355BE-EC00-02A7-CF83-86D8F4D79CE5}"/>
              </a:ext>
            </a:extLst>
          </p:cNvPr>
          <p:cNvSpPr>
            <a:spLocks noGrp="1"/>
          </p:cNvSpPr>
          <p:nvPr>
            <p:ph type="body" sz="quarter" idx="34"/>
          </p:nvPr>
        </p:nvSpPr>
        <p:spPr>
          <a:xfrm>
            <a:off x="588263" y="2542117"/>
            <a:ext cx="2027938" cy="492443"/>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grpSp>
        <p:nvGrpSpPr>
          <p:cNvPr id="9" name="Group 8">
            <a:extLst>
              <a:ext uri="{FF2B5EF4-FFF2-40B4-BE49-F238E27FC236}">
                <a16:creationId xmlns:a16="http://schemas.microsoft.com/office/drawing/2014/main" id="{76EA3CFB-9697-C0F0-7B4C-7E3873DE53FB}"/>
              </a:ext>
              <a:ext uri="{C183D7F6-B498-43B3-948B-1728B52AA6E4}">
                <adec:decorative xmlns:adec="http://schemas.microsoft.com/office/drawing/2017/decorative" val="1"/>
              </a:ext>
            </a:extLst>
          </p:cNvPr>
          <p:cNvGrpSpPr/>
          <p:nvPr/>
        </p:nvGrpSpPr>
        <p:grpSpPr>
          <a:xfrm>
            <a:off x="2563579" y="1585913"/>
            <a:ext cx="1110600" cy="1110600"/>
            <a:chOff x="5540700" y="2116300"/>
            <a:chExt cx="1110600" cy="1110600"/>
          </a:xfrm>
        </p:grpSpPr>
        <p:sp>
          <p:nvSpPr>
            <p:cNvPr id="10" name="Oval 9">
              <a:extLst>
                <a:ext uri="{FF2B5EF4-FFF2-40B4-BE49-F238E27FC236}">
                  <a16:creationId xmlns:a16="http://schemas.microsoft.com/office/drawing/2014/main" id="{746C21DA-1493-FA44-3F9C-34E05FF08B74}"/>
                </a:ext>
              </a:extLst>
            </p:cNvPr>
            <p:cNvSpPr/>
            <p:nvPr/>
          </p:nvSpPr>
          <p:spPr>
            <a:xfrm>
              <a:off x="5540700" y="2116300"/>
              <a:ext cx="1110600" cy="1110600"/>
            </a:xfrm>
            <a:prstGeom prst="ellipse">
              <a:avLst/>
            </a:prstGeom>
            <a:solidFill>
              <a:srgbClr val="8DC8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1" name="Picture 33">
              <a:extLst>
                <a:ext uri="{FF2B5EF4-FFF2-40B4-BE49-F238E27FC236}">
                  <a16:creationId xmlns:a16="http://schemas.microsoft.com/office/drawing/2014/main" id="{645CE35C-3A93-7951-31D3-E08248B1C9C4}"/>
                </a:ext>
              </a:extLst>
            </p:cNvPr>
            <p:cNvPicPr/>
            <p:nvPr/>
          </p:nvPicPr>
          <p:blipFill>
            <a:blip r:embed="rId2">
              <a:extLst>
                <a:ext uri="{96DAC541-7B7A-43D3-8B79-37D633B846F1}">
                  <asvg:svgBlip xmlns:asvg="http://schemas.microsoft.com/office/drawing/2016/SVG/main" r:embed="rId3"/>
                </a:ext>
              </a:extLst>
            </a:blip>
            <a:stretch>
              <a:fillRect/>
            </a:stretch>
          </p:blipFill>
          <p:spPr>
            <a:xfrm>
              <a:off x="5749602" y="2325202"/>
              <a:ext cx="692796" cy="692796"/>
            </a:xfrm>
            <a:prstGeom prst="rect">
              <a:avLst/>
            </a:prstGeom>
            <a:noFill/>
          </p:spPr>
        </p:pic>
      </p:grpSp>
      <p:sp>
        <p:nvSpPr>
          <p:cNvPr id="5" name="Rectangle 4">
            <a:extLst>
              <a:ext uri="{FF2B5EF4-FFF2-40B4-BE49-F238E27FC236}">
                <a16:creationId xmlns:a16="http://schemas.microsoft.com/office/drawing/2014/main" id="{E092F7C4-4600-B33C-88B2-1683939795D1}"/>
              </a:ext>
              <a:ext uri="{C183D7F6-B498-43B3-948B-1728B52AA6E4}">
                <adec:decorative xmlns:adec="http://schemas.microsoft.com/office/drawing/2017/decorative" val="1"/>
              </a:ext>
            </a:extLst>
          </p:cNvPr>
          <p:cNvSpPr/>
          <p:nvPr userDrawn="1"/>
        </p:nvSpPr>
        <p:spPr bwMode="auto">
          <a:xfrm>
            <a:off x="18081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Single Corner Rounded 11">
            <a:extLst>
              <a:ext uri="{FF2B5EF4-FFF2-40B4-BE49-F238E27FC236}">
                <a16:creationId xmlns:a16="http://schemas.microsoft.com/office/drawing/2014/main" id="{DCD35366-727B-6A0C-278E-FF4C8912E4B4}"/>
              </a:ext>
              <a:ext uri="{C183D7F6-B498-43B3-948B-1728B52AA6E4}">
                <adec:decorative xmlns:adec="http://schemas.microsoft.com/office/drawing/2017/decorative" val="1"/>
              </a:ext>
            </a:extLst>
          </p:cNvPr>
          <p:cNvSpPr/>
          <p:nvPr userDrawn="1"/>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3" name="Footer Placeholder 2">
            <a:extLst>
              <a:ext uri="{FF2B5EF4-FFF2-40B4-BE49-F238E27FC236}">
                <a16:creationId xmlns:a16="http://schemas.microsoft.com/office/drawing/2014/main" id="{1A9BBEA3-3E5F-1FAB-CDAC-11121F138D00}"/>
              </a:ext>
            </a:extLst>
          </p:cNvPr>
          <p:cNvSpPr txBox="1"/>
          <p:nvPr userDrawn="1"/>
        </p:nvSpPr>
        <p:spPr>
          <a:xfrm>
            <a:off x="4356100"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grpSp>
        <p:nvGrpSpPr>
          <p:cNvPr id="15" name="Group 14">
            <a:extLst>
              <a:ext uri="{FF2B5EF4-FFF2-40B4-BE49-F238E27FC236}">
                <a16:creationId xmlns:a16="http://schemas.microsoft.com/office/drawing/2014/main" id="{D3A9BCF3-02E5-E37B-CA54-EC1840293FD8}"/>
              </a:ext>
              <a:ext uri="{C183D7F6-B498-43B3-948B-1728B52AA6E4}">
                <adec:decorative xmlns:adec="http://schemas.microsoft.com/office/drawing/2017/decorative" val="1"/>
              </a:ext>
            </a:extLst>
          </p:cNvPr>
          <p:cNvGrpSpPr/>
          <p:nvPr userDrawn="1"/>
        </p:nvGrpSpPr>
        <p:grpSpPr>
          <a:xfrm>
            <a:off x="2563579" y="1585913"/>
            <a:ext cx="1110600" cy="1110600"/>
            <a:chOff x="5540700" y="2116300"/>
            <a:chExt cx="1110600" cy="1110600"/>
          </a:xfrm>
        </p:grpSpPr>
        <p:sp>
          <p:nvSpPr>
            <p:cNvPr id="16" name="Oval 15">
              <a:extLst>
                <a:ext uri="{FF2B5EF4-FFF2-40B4-BE49-F238E27FC236}">
                  <a16:creationId xmlns:a16="http://schemas.microsoft.com/office/drawing/2014/main" id="{F6C2ADFF-B3A9-25ED-CA4A-032967161805}"/>
                </a:ext>
              </a:extLst>
            </p:cNvPr>
            <p:cNvSpPr/>
            <p:nvPr/>
          </p:nvSpPr>
          <p:spPr>
            <a:xfrm>
              <a:off x="5540700" y="2116300"/>
              <a:ext cx="1110600" cy="1110600"/>
            </a:xfrm>
            <a:prstGeom prst="ellipse">
              <a:avLst/>
            </a:prstGeom>
            <a:solidFill>
              <a:srgbClr val="8DC8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7" name="Picture 33">
              <a:extLst>
                <a:ext uri="{FF2B5EF4-FFF2-40B4-BE49-F238E27FC236}">
                  <a16:creationId xmlns:a16="http://schemas.microsoft.com/office/drawing/2014/main" id="{E44D6847-4D91-7BF2-F9ED-72E7F978D411}"/>
                </a:ext>
              </a:extLst>
            </p:cNvPr>
            <p:cNvPicPr/>
            <p:nvPr/>
          </p:nvPicPr>
          <p:blipFill>
            <a:blip r:embed="rId2">
              <a:extLst>
                <a:ext uri="{96DAC541-7B7A-43D3-8B79-37D633B846F1}">
                  <asvg:svgBlip xmlns:asvg="http://schemas.microsoft.com/office/drawing/2016/SVG/main" r:embed="rId3"/>
                </a:ext>
              </a:extLst>
            </a:blip>
            <a:stretch>
              <a:fillRect/>
            </a:stretch>
          </p:blipFill>
          <p:spPr>
            <a:xfrm>
              <a:off x="5749602" y="2325202"/>
              <a:ext cx="692796" cy="692796"/>
            </a:xfrm>
            <a:prstGeom prst="rect">
              <a:avLst/>
            </a:prstGeom>
            <a:noFill/>
          </p:spPr>
        </p:pic>
      </p:grpSp>
    </p:spTree>
    <p:extLst>
      <p:ext uri="{BB962C8B-B14F-4D97-AF65-F5344CB8AC3E}">
        <p14:creationId xmlns:p14="http://schemas.microsoft.com/office/powerpoint/2010/main" val="3804308865"/>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Prepare for lab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B9FF9B-5C03-12AD-C2BC-F2A5193A8A29}"/>
              </a:ext>
              <a:ext uri="{C183D7F6-B498-43B3-948B-1728B52AA6E4}">
                <adec:decorative xmlns:adec="http://schemas.microsoft.com/office/drawing/2017/decorative" val="1"/>
              </a:ext>
            </a:extLst>
          </p:cNvPr>
          <p:cNvSpPr/>
          <p:nvPr/>
        </p:nvSpPr>
        <p:spPr bwMode="auto">
          <a:xfrm>
            <a:off x="10715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6" name="Rectangle: Single Corner Rounded 5">
            <a:extLst>
              <a:ext uri="{FF2B5EF4-FFF2-40B4-BE49-F238E27FC236}">
                <a16:creationId xmlns:a16="http://schemas.microsoft.com/office/drawing/2014/main" id="{A02CAEB8-26C8-4DCC-A205-1958858BB2CA}"/>
              </a:ext>
              <a:ext uri="{C183D7F6-B498-43B3-948B-1728B52AA6E4}">
                <adec:decorative xmlns:adec="http://schemas.microsoft.com/office/drawing/2017/decorative" val="1"/>
              </a:ext>
            </a:extLst>
          </p:cNvPr>
          <p:cNvSpPr/>
          <p:nvPr/>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11">
            <a:extLst>
              <a:ext uri="{FF2B5EF4-FFF2-40B4-BE49-F238E27FC236}">
                <a16:creationId xmlns:a16="http://schemas.microsoft.com/office/drawing/2014/main" id="{5B1C1BF3-6AA8-9E3D-6C13-9D294A95EC9E}"/>
              </a:ext>
            </a:extLst>
          </p:cNvPr>
          <p:cNvSpPr>
            <a:spLocks noGrp="1"/>
          </p:cNvSpPr>
          <p:nvPr>
            <p:ph type="body" sz="quarter" idx="17"/>
          </p:nvPr>
        </p:nvSpPr>
        <p:spPr>
          <a:xfrm>
            <a:off x="4356039" y="1926472"/>
            <a:ext cx="5364224"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CB36A2A5-3D3D-6672-23D6-32211E5333A2}"/>
              </a:ext>
            </a:extLst>
          </p:cNvPr>
          <p:cNvSpPr>
            <a:spLocks noGrp="1"/>
          </p:cNvSpPr>
          <p:nvPr>
            <p:ph type="body" sz="quarter" idx="35"/>
          </p:nvPr>
        </p:nvSpPr>
        <p:spPr>
          <a:xfrm>
            <a:off x="4358229" y="2578100"/>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4" name="Text Placeholder 11">
            <a:extLst>
              <a:ext uri="{FF2B5EF4-FFF2-40B4-BE49-F238E27FC236}">
                <a16:creationId xmlns:a16="http://schemas.microsoft.com/office/drawing/2014/main" id="{C4A355BE-EC00-02A7-CF83-86D8F4D79CE5}"/>
              </a:ext>
            </a:extLst>
          </p:cNvPr>
          <p:cNvSpPr>
            <a:spLocks noGrp="1"/>
          </p:cNvSpPr>
          <p:nvPr>
            <p:ph type="body" sz="quarter" idx="34"/>
          </p:nvPr>
        </p:nvSpPr>
        <p:spPr>
          <a:xfrm>
            <a:off x="588263" y="2542117"/>
            <a:ext cx="2027938" cy="492443"/>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grpSp>
        <p:nvGrpSpPr>
          <p:cNvPr id="9" name="Group 8">
            <a:extLst>
              <a:ext uri="{FF2B5EF4-FFF2-40B4-BE49-F238E27FC236}">
                <a16:creationId xmlns:a16="http://schemas.microsoft.com/office/drawing/2014/main" id="{F260BCEF-BA8C-42B9-D1E6-EED60C93E5F0}"/>
              </a:ext>
            </a:extLst>
          </p:cNvPr>
          <p:cNvGrpSpPr/>
          <p:nvPr/>
        </p:nvGrpSpPr>
        <p:grpSpPr>
          <a:xfrm>
            <a:off x="2563579" y="1585913"/>
            <a:ext cx="1110600" cy="1110600"/>
            <a:chOff x="2563579" y="1272115"/>
            <a:chExt cx="1110600" cy="1110600"/>
          </a:xfrm>
        </p:grpSpPr>
        <p:sp>
          <p:nvSpPr>
            <p:cNvPr id="10" name="Oval 9">
              <a:extLst>
                <a:ext uri="{FF2B5EF4-FFF2-40B4-BE49-F238E27FC236}">
                  <a16:creationId xmlns:a16="http://schemas.microsoft.com/office/drawing/2014/main" id="{34F743EF-1C3F-2BB6-EC5C-14389E448E71}"/>
                </a:ext>
              </a:extLst>
            </p:cNvPr>
            <p:cNvSpPr/>
            <p:nvPr/>
          </p:nvSpPr>
          <p:spPr>
            <a:xfrm>
              <a:off x="2563579" y="1272115"/>
              <a:ext cx="1110600" cy="1110600"/>
            </a:xfrm>
            <a:prstGeom prst="ellipse">
              <a:avLst/>
            </a:prstGeom>
            <a:solidFill>
              <a:srgbClr val="C5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1" name="Picture 10" descr="A wrench and screwdriver on a black background&#10;&#10;Description automatically generated with medium confidence">
              <a:extLst>
                <a:ext uri="{FF2B5EF4-FFF2-40B4-BE49-F238E27FC236}">
                  <a16:creationId xmlns:a16="http://schemas.microsoft.com/office/drawing/2014/main" id="{22B6CEF7-CC05-CD93-EBB0-70FB66F30432}"/>
                </a:ext>
              </a:extLst>
            </p:cNvPr>
            <p:cNvPicPr/>
            <p:nvPr/>
          </p:nvPicPr>
          <p:blipFill>
            <a:blip r:embed="rId2"/>
            <a:stretch>
              <a:fillRect/>
            </a:stretch>
          </p:blipFill>
          <p:spPr>
            <a:xfrm>
              <a:off x="2766997" y="1476753"/>
              <a:ext cx="694944" cy="694944"/>
            </a:xfrm>
            <a:prstGeom prst="rect">
              <a:avLst/>
            </a:prstGeom>
          </p:spPr>
        </p:pic>
      </p:grpSp>
      <p:sp>
        <p:nvSpPr>
          <p:cNvPr id="5" name="Rectangle 4">
            <a:extLst>
              <a:ext uri="{FF2B5EF4-FFF2-40B4-BE49-F238E27FC236}">
                <a16:creationId xmlns:a16="http://schemas.microsoft.com/office/drawing/2014/main" id="{91495E18-9521-703B-9DDC-DD46C01286FF}"/>
              </a:ext>
              <a:ext uri="{C183D7F6-B498-43B3-948B-1728B52AA6E4}">
                <adec:decorative xmlns:adec="http://schemas.microsoft.com/office/drawing/2017/decorative" val="1"/>
              </a:ext>
            </a:extLst>
          </p:cNvPr>
          <p:cNvSpPr/>
          <p:nvPr userDrawn="1"/>
        </p:nvSpPr>
        <p:spPr bwMode="auto">
          <a:xfrm>
            <a:off x="18843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Single Corner Rounded 11">
            <a:extLst>
              <a:ext uri="{FF2B5EF4-FFF2-40B4-BE49-F238E27FC236}">
                <a16:creationId xmlns:a16="http://schemas.microsoft.com/office/drawing/2014/main" id="{5377A63B-FE3E-1640-E7DC-09B370A550FA}"/>
              </a:ext>
              <a:ext uri="{C183D7F6-B498-43B3-948B-1728B52AA6E4}">
                <adec:decorative xmlns:adec="http://schemas.microsoft.com/office/drawing/2017/decorative" val="1"/>
              </a:ext>
            </a:extLst>
          </p:cNvPr>
          <p:cNvSpPr/>
          <p:nvPr userDrawn="1"/>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15" name="Group 14">
            <a:extLst>
              <a:ext uri="{FF2B5EF4-FFF2-40B4-BE49-F238E27FC236}">
                <a16:creationId xmlns:a16="http://schemas.microsoft.com/office/drawing/2014/main" id="{D863F8A3-C3F8-4B93-9D07-38EB8037B677}"/>
              </a:ext>
            </a:extLst>
          </p:cNvPr>
          <p:cNvGrpSpPr/>
          <p:nvPr userDrawn="1"/>
        </p:nvGrpSpPr>
        <p:grpSpPr>
          <a:xfrm>
            <a:off x="2563579" y="1585913"/>
            <a:ext cx="1110600" cy="1110600"/>
            <a:chOff x="2563579" y="1272115"/>
            <a:chExt cx="1110600" cy="1110600"/>
          </a:xfrm>
        </p:grpSpPr>
        <p:sp>
          <p:nvSpPr>
            <p:cNvPr id="16" name="Oval 15">
              <a:extLst>
                <a:ext uri="{FF2B5EF4-FFF2-40B4-BE49-F238E27FC236}">
                  <a16:creationId xmlns:a16="http://schemas.microsoft.com/office/drawing/2014/main" id="{A3522AA4-475D-A664-AA60-F4A7B9D444D2}"/>
                </a:ext>
              </a:extLst>
            </p:cNvPr>
            <p:cNvSpPr/>
            <p:nvPr/>
          </p:nvSpPr>
          <p:spPr>
            <a:xfrm>
              <a:off x="2563579" y="1272115"/>
              <a:ext cx="1110600" cy="1110600"/>
            </a:xfrm>
            <a:prstGeom prst="ellipse">
              <a:avLst/>
            </a:prstGeom>
            <a:solidFill>
              <a:srgbClr val="C5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7" name="Picture 16" descr="A wrench and screwdriver on a black background&#10;&#10;Description automatically generated with medium confidence">
              <a:extLst>
                <a:ext uri="{FF2B5EF4-FFF2-40B4-BE49-F238E27FC236}">
                  <a16:creationId xmlns:a16="http://schemas.microsoft.com/office/drawing/2014/main" id="{74B03CDD-3379-B378-5D00-7528FAF4F639}"/>
                </a:ext>
              </a:extLst>
            </p:cNvPr>
            <p:cNvPicPr/>
            <p:nvPr/>
          </p:nvPicPr>
          <p:blipFill>
            <a:blip r:embed="rId2"/>
            <a:stretch>
              <a:fillRect/>
            </a:stretch>
          </p:blipFill>
          <p:spPr>
            <a:xfrm>
              <a:off x="2766997" y="1476753"/>
              <a:ext cx="694944" cy="694944"/>
            </a:xfrm>
            <a:prstGeom prst="rect">
              <a:avLst/>
            </a:prstGeom>
          </p:spPr>
        </p:pic>
      </p:grpSp>
      <p:sp>
        <p:nvSpPr>
          <p:cNvPr id="18" name="Footer Placeholder 2">
            <a:extLst>
              <a:ext uri="{FF2B5EF4-FFF2-40B4-BE49-F238E27FC236}">
                <a16:creationId xmlns:a16="http://schemas.microsoft.com/office/drawing/2014/main" id="{506D1F6C-E5BA-8801-439F-447047528206}"/>
              </a:ext>
            </a:extLst>
          </p:cNvPr>
          <p:cNvSpPr txBox="1"/>
          <p:nvPr userDrawn="1"/>
        </p:nvSpPr>
        <p:spPr>
          <a:xfrm>
            <a:off x="4356100"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spTree>
    <p:extLst>
      <p:ext uri="{BB962C8B-B14F-4D97-AF65-F5344CB8AC3E}">
        <p14:creationId xmlns:p14="http://schemas.microsoft.com/office/powerpoint/2010/main" val="566956914"/>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Pric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B9FF9B-5C03-12AD-C2BC-F2A5193A8A29}"/>
              </a:ext>
              <a:ext uri="{C183D7F6-B498-43B3-948B-1728B52AA6E4}">
                <adec:decorative xmlns:adec="http://schemas.microsoft.com/office/drawing/2017/decorative" val="1"/>
              </a:ext>
            </a:extLst>
          </p:cNvPr>
          <p:cNvSpPr/>
          <p:nvPr/>
        </p:nvSpPr>
        <p:spPr bwMode="auto">
          <a:xfrm>
            <a:off x="10715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6" name="Rectangle: Single Corner Rounded 5">
            <a:extLst>
              <a:ext uri="{FF2B5EF4-FFF2-40B4-BE49-F238E27FC236}">
                <a16:creationId xmlns:a16="http://schemas.microsoft.com/office/drawing/2014/main" id="{A02CAEB8-26C8-4DCC-A205-1958858BB2CA}"/>
              </a:ext>
              <a:ext uri="{C183D7F6-B498-43B3-948B-1728B52AA6E4}">
                <adec:decorative xmlns:adec="http://schemas.microsoft.com/office/drawing/2017/decorative" val="1"/>
              </a:ext>
            </a:extLst>
          </p:cNvPr>
          <p:cNvSpPr/>
          <p:nvPr/>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11">
            <a:extLst>
              <a:ext uri="{FF2B5EF4-FFF2-40B4-BE49-F238E27FC236}">
                <a16:creationId xmlns:a16="http://schemas.microsoft.com/office/drawing/2014/main" id="{5B1C1BF3-6AA8-9E3D-6C13-9D294A95EC9E}"/>
              </a:ext>
            </a:extLst>
          </p:cNvPr>
          <p:cNvSpPr>
            <a:spLocks noGrp="1"/>
          </p:cNvSpPr>
          <p:nvPr>
            <p:ph type="body" sz="quarter" idx="17"/>
          </p:nvPr>
        </p:nvSpPr>
        <p:spPr>
          <a:xfrm>
            <a:off x="4356039" y="1926472"/>
            <a:ext cx="5364224"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CB36A2A5-3D3D-6672-23D6-32211E5333A2}"/>
              </a:ext>
            </a:extLst>
          </p:cNvPr>
          <p:cNvSpPr>
            <a:spLocks noGrp="1"/>
          </p:cNvSpPr>
          <p:nvPr>
            <p:ph type="body" sz="quarter" idx="35"/>
          </p:nvPr>
        </p:nvSpPr>
        <p:spPr>
          <a:xfrm>
            <a:off x="4358229" y="2578100"/>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4" name="Text Placeholder 11">
            <a:extLst>
              <a:ext uri="{FF2B5EF4-FFF2-40B4-BE49-F238E27FC236}">
                <a16:creationId xmlns:a16="http://schemas.microsoft.com/office/drawing/2014/main" id="{C4A355BE-EC00-02A7-CF83-86D8F4D79CE5}"/>
              </a:ext>
            </a:extLst>
          </p:cNvPr>
          <p:cNvSpPr>
            <a:spLocks noGrp="1"/>
          </p:cNvSpPr>
          <p:nvPr>
            <p:ph type="body" sz="quarter" idx="34"/>
          </p:nvPr>
        </p:nvSpPr>
        <p:spPr>
          <a:xfrm>
            <a:off x="588263" y="2542117"/>
            <a:ext cx="2027938" cy="492443"/>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grpSp>
        <p:nvGrpSpPr>
          <p:cNvPr id="5" name="Group 4">
            <a:extLst>
              <a:ext uri="{FF2B5EF4-FFF2-40B4-BE49-F238E27FC236}">
                <a16:creationId xmlns:a16="http://schemas.microsoft.com/office/drawing/2014/main" id="{F5C0986E-B689-6782-2E7B-724249108539}"/>
              </a:ext>
              <a:ext uri="{C183D7F6-B498-43B3-948B-1728B52AA6E4}">
                <adec:decorative xmlns:adec="http://schemas.microsoft.com/office/drawing/2017/decorative" val="1"/>
              </a:ext>
            </a:extLst>
          </p:cNvPr>
          <p:cNvGrpSpPr/>
          <p:nvPr/>
        </p:nvGrpSpPr>
        <p:grpSpPr>
          <a:xfrm>
            <a:off x="2563579" y="1585913"/>
            <a:ext cx="1110600" cy="1110600"/>
            <a:chOff x="1742946" y="2116300"/>
            <a:chExt cx="1110600" cy="1110600"/>
          </a:xfrm>
        </p:grpSpPr>
        <p:sp>
          <p:nvSpPr>
            <p:cNvPr id="12" name="Oval 11">
              <a:extLst>
                <a:ext uri="{FF2B5EF4-FFF2-40B4-BE49-F238E27FC236}">
                  <a16:creationId xmlns:a16="http://schemas.microsoft.com/office/drawing/2014/main" id="{6CAA49E0-DE74-4741-67A0-EFF39DD2D638}"/>
                </a:ext>
              </a:extLst>
            </p:cNvPr>
            <p:cNvSpPr/>
            <p:nvPr/>
          </p:nvSpPr>
          <p:spPr>
            <a:xfrm>
              <a:off x="1742946" y="2116300"/>
              <a:ext cx="1110600" cy="1110600"/>
            </a:xfrm>
            <a:prstGeom prst="ellipse">
              <a:avLst/>
            </a:prstGeom>
            <a:solidFill>
              <a:srgbClr val="FFA3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3" name="Picture 12">
              <a:extLst>
                <a:ext uri="{FF2B5EF4-FFF2-40B4-BE49-F238E27FC236}">
                  <a16:creationId xmlns:a16="http://schemas.microsoft.com/office/drawing/2014/main" id="{B35AFCD5-9997-32A3-C847-E02AC6233D3B}"/>
                </a:ext>
              </a:extLst>
            </p:cNvPr>
            <p:cNvPicPr/>
            <p:nvPr/>
          </p:nvPicPr>
          <p:blipFill>
            <a:blip r:embed="rId2">
              <a:extLst>
                <a:ext uri="{28A0092B-C50C-407E-A947-70E740481C1C}">
                  <a14:useLocalDpi xmlns:a14="http://schemas.microsoft.com/office/drawing/2010/main" val="0"/>
                </a:ext>
              </a:extLst>
            </a:blip>
            <a:stretch>
              <a:fillRect/>
            </a:stretch>
          </p:blipFill>
          <p:spPr>
            <a:xfrm>
              <a:off x="2006529" y="2335581"/>
              <a:ext cx="613466" cy="613466"/>
            </a:xfrm>
            <a:prstGeom prst="rect">
              <a:avLst/>
            </a:prstGeom>
          </p:spPr>
        </p:pic>
      </p:grpSp>
      <p:sp>
        <p:nvSpPr>
          <p:cNvPr id="9" name="Rectangle 8">
            <a:extLst>
              <a:ext uri="{FF2B5EF4-FFF2-40B4-BE49-F238E27FC236}">
                <a16:creationId xmlns:a16="http://schemas.microsoft.com/office/drawing/2014/main" id="{BB7FF3B1-E04C-A815-9CF7-165B3CAB782D}"/>
              </a:ext>
              <a:ext uri="{C183D7F6-B498-43B3-948B-1728B52AA6E4}">
                <adec:decorative xmlns:adec="http://schemas.microsoft.com/office/drawing/2017/decorative" val="1"/>
              </a:ext>
            </a:extLst>
          </p:cNvPr>
          <p:cNvSpPr/>
          <p:nvPr userDrawn="1"/>
        </p:nvSpPr>
        <p:spPr bwMode="auto">
          <a:xfrm>
            <a:off x="18081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Single Corner Rounded 9">
            <a:extLst>
              <a:ext uri="{FF2B5EF4-FFF2-40B4-BE49-F238E27FC236}">
                <a16:creationId xmlns:a16="http://schemas.microsoft.com/office/drawing/2014/main" id="{9139C5B2-E47D-BB51-104F-51C8C3C5B000}"/>
              </a:ext>
              <a:ext uri="{C183D7F6-B498-43B3-948B-1728B52AA6E4}">
                <adec:decorative xmlns:adec="http://schemas.microsoft.com/office/drawing/2017/decorative" val="1"/>
              </a:ext>
            </a:extLst>
          </p:cNvPr>
          <p:cNvSpPr/>
          <p:nvPr userDrawn="1"/>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15" name="Group 14">
            <a:extLst>
              <a:ext uri="{FF2B5EF4-FFF2-40B4-BE49-F238E27FC236}">
                <a16:creationId xmlns:a16="http://schemas.microsoft.com/office/drawing/2014/main" id="{7C809CE8-C6C8-6E53-D6B1-8F68BA6117DB}"/>
              </a:ext>
              <a:ext uri="{C183D7F6-B498-43B3-948B-1728B52AA6E4}">
                <adec:decorative xmlns:adec="http://schemas.microsoft.com/office/drawing/2017/decorative" val="1"/>
              </a:ext>
            </a:extLst>
          </p:cNvPr>
          <p:cNvGrpSpPr/>
          <p:nvPr userDrawn="1"/>
        </p:nvGrpSpPr>
        <p:grpSpPr>
          <a:xfrm>
            <a:off x="2563579" y="1585913"/>
            <a:ext cx="1110600" cy="1110600"/>
            <a:chOff x="1742946" y="2116300"/>
            <a:chExt cx="1110600" cy="1110600"/>
          </a:xfrm>
        </p:grpSpPr>
        <p:sp>
          <p:nvSpPr>
            <p:cNvPr id="16" name="Oval 15">
              <a:extLst>
                <a:ext uri="{FF2B5EF4-FFF2-40B4-BE49-F238E27FC236}">
                  <a16:creationId xmlns:a16="http://schemas.microsoft.com/office/drawing/2014/main" id="{BE4A323C-225E-2A41-9856-AF73438EE2E8}"/>
                </a:ext>
              </a:extLst>
            </p:cNvPr>
            <p:cNvSpPr/>
            <p:nvPr/>
          </p:nvSpPr>
          <p:spPr>
            <a:xfrm>
              <a:off x="1742946" y="2116300"/>
              <a:ext cx="1110600" cy="1110600"/>
            </a:xfrm>
            <a:prstGeom prst="ellipse">
              <a:avLst/>
            </a:prstGeom>
            <a:solidFill>
              <a:srgbClr val="FFA3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7" name="Picture 16">
              <a:extLst>
                <a:ext uri="{FF2B5EF4-FFF2-40B4-BE49-F238E27FC236}">
                  <a16:creationId xmlns:a16="http://schemas.microsoft.com/office/drawing/2014/main" id="{E0DC313D-19F4-6E91-733E-65E3E2F5CC6D}"/>
                </a:ext>
              </a:extLst>
            </p:cNvPr>
            <p:cNvPicPr/>
            <p:nvPr/>
          </p:nvPicPr>
          <p:blipFill>
            <a:blip r:embed="rId2">
              <a:extLst>
                <a:ext uri="{28A0092B-C50C-407E-A947-70E740481C1C}">
                  <a14:useLocalDpi xmlns:a14="http://schemas.microsoft.com/office/drawing/2010/main" val="0"/>
                </a:ext>
              </a:extLst>
            </a:blip>
            <a:stretch>
              <a:fillRect/>
            </a:stretch>
          </p:blipFill>
          <p:spPr>
            <a:xfrm>
              <a:off x="2006529" y="2335581"/>
              <a:ext cx="613466" cy="613466"/>
            </a:xfrm>
            <a:prstGeom prst="rect">
              <a:avLst/>
            </a:prstGeom>
          </p:spPr>
        </p:pic>
      </p:grpSp>
      <p:sp>
        <p:nvSpPr>
          <p:cNvPr id="19" name="Footer Placeholder 2">
            <a:extLst>
              <a:ext uri="{FF2B5EF4-FFF2-40B4-BE49-F238E27FC236}">
                <a16:creationId xmlns:a16="http://schemas.microsoft.com/office/drawing/2014/main" id="{F366CA6A-B1FE-B503-95D3-3DDC99A42E4F}"/>
              </a:ext>
            </a:extLst>
          </p:cNvPr>
          <p:cNvSpPr txBox="1"/>
          <p:nvPr userDrawn="1"/>
        </p:nvSpPr>
        <p:spPr>
          <a:xfrm>
            <a:off x="4356100"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spTree>
    <p:extLst>
      <p:ext uri="{BB962C8B-B14F-4D97-AF65-F5344CB8AC3E}">
        <p14:creationId xmlns:p14="http://schemas.microsoft.com/office/powerpoint/2010/main" val="466239926"/>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UI Lab">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Rounded Rectangle 3_1">
            <a:extLst>
              <a:ext uri="{FF2B5EF4-FFF2-40B4-BE49-F238E27FC236}">
                <a16:creationId xmlns:a16="http://schemas.microsoft.com/office/drawing/2014/main" id="{E9B8C20E-B8A8-8B4B-E6D5-102814292B16}"/>
              </a:ext>
            </a:extLst>
          </p:cNvPr>
          <p:cNvSpPr/>
          <p:nvPr/>
        </p:nvSpPr>
        <p:spPr>
          <a:xfrm>
            <a:off x="588261" y="1292745"/>
            <a:ext cx="10074975" cy="4749970"/>
          </a:xfrm>
          <a:prstGeom prst="roundRect">
            <a:avLst>
              <a:gd name="adj" fmla="val 6113"/>
            </a:avLst>
          </a:prstGeom>
          <a:solidFill>
            <a:schemeClr val="bg1"/>
          </a:solidFill>
          <a:ln>
            <a:noFill/>
          </a:ln>
          <a:effectLst>
            <a:outerShdw blurRad="190500" dist="38100" dir="8100000" sx="101000" sy="101000" algn="tr" rotWithShape="0">
              <a:srgbClr val="CAC5B8">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ct val="0"/>
              </a:spcAft>
              <a:buClrTx/>
              <a:buSzPct val="90000"/>
              <a:buFontTx/>
              <a:buNone/>
              <a:defRPr/>
            </a:pPr>
            <a:endParaRPr kumimoji="0" lang="en-US" sz="18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grpSp>
        <p:nvGrpSpPr>
          <p:cNvPr id="5" name="Group 4">
            <a:extLst>
              <a:ext uri="{FF2B5EF4-FFF2-40B4-BE49-F238E27FC236}">
                <a16:creationId xmlns:a16="http://schemas.microsoft.com/office/drawing/2014/main" id="{6E20E92D-9C4E-2BF7-F5C3-1126C809696B}"/>
              </a:ext>
            </a:extLst>
          </p:cNvPr>
          <p:cNvGrpSpPr/>
          <p:nvPr/>
        </p:nvGrpSpPr>
        <p:grpSpPr>
          <a:xfrm>
            <a:off x="10112348" y="893763"/>
            <a:ext cx="1110600" cy="1110600"/>
            <a:chOff x="10112348" y="738519"/>
            <a:chExt cx="1110600" cy="1110600"/>
          </a:xfrm>
        </p:grpSpPr>
        <p:sp>
          <p:nvSpPr>
            <p:cNvPr id="10" name="Oval 9">
              <a:extLst>
                <a:ext uri="{FF2B5EF4-FFF2-40B4-BE49-F238E27FC236}">
                  <a16:creationId xmlns:a16="http://schemas.microsoft.com/office/drawing/2014/main" id="{7567CE8E-AD7A-BEDE-7D43-4F2561774537}"/>
                </a:ext>
              </a:extLst>
            </p:cNvPr>
            <p:cNvSpPr/>
            <p:nvPr/>
          </p:nvSpPr>
          <p:spPr>
            <a:xfrm>
              <a:off x="10112348" y="738519"/>
              <a:ext cx="1110600" cy="1110600"/>
            </a:xfrm>
            <a:prstGeom prst="ellipse">
              <a:avLst/>
            </a:prstGeom>
            <a:solidFill>
              <a:srgbClr val="C5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1" name="Picture 10" descr="A wrench and screwdriver on a black background&#10;&#10;Description automatically generated with medium confidence">
              <a:extLst>
                <a:ext uri="{FF2B5EF4-FFF2-40B4-BE49-F238E27FC236}">
                  <a16:creationId xmlns:a16="http://schemas.microsoft.com/office/drawing/2014/main" id="{081CBB52-335F-8D52-200D-2D007D689042}"/>
                </a:ext>
              </a:extLst>
            </p:cNvPr>
            <p:cNvPicPr/>
            <p:nvPr/>
          </p:nvPicPr>
          <p:blipFill>
            <a:blip r:embed="rId2"/>
            <a:stretch>
              <a:fillRect/>
            </a:stretch>
          </p:blipFill>
          <p:spPr>
            <a:xfrm>
              <a:off x="10315766" y="945273"/>
              <a:ext cx="694944" cy="694944"/>
            </a:xfrm>
            <a:prstGeom prst="rect">
              <a:avLst/>
            </a:prstGeom>
          </p:spPr>
        </p:pic>
      </p:grpSp>
      <p:sp>
        <p:nvSpPr>
          <p:cNvPr id="4" name="Rounded Rectangle 3_1">
            <a:extLst>
              <a:ext uri="{FF2B5EF4-FFF2-40B4-BE49-F238E27FC236}">
                <a16:creationId xmlns:a16="http://schemas.microsoft.com/office/drawing/2014/main" id="{762A2B2F-D6BB-B2C9-CE2E-2613FAAD7F8F}"/>
              </a:ext>
            </a:extLst>
          </p:cNvPr>
          <p:cNvSpPr/>
          <p:nvPr userDrawn="1"/>
        </p:nvSpPr>
        <p:spPr>
          <a:xfrm>
            <a:off x="588261" y="1292745"/>
            <a:ext cx="10074975" cy="4749970"/>
          </a:xfrm>
          <a:prstGeom prst="roundRect">
            <a:avLst>
              <a:gd name="adj" fmla="val 6113"/>
            </a:avLst>
          </a:prstGeom>
          <a:solidFill>
            <a:schemeClr val="bg1"/>
          </a:solidFill>
          <a:ln>
            <a:noFill/>
          </a:ln>
          <a:effectLst>
            <a:outerShdw blurRad="190500" dist="38100" dir="8100000" sx="101000" sy="101000" algn="tr" rotWithShape="0">
              <a:srgbClr val="CAC5B8">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ct val="0"/>
              </a:spcAft>
              <a:buClrTx/>
              <a:buSzPct val="90000"/>
              <a:buFontTx/>
              <a:buNone/>
              <a:defRPr/>
            </a:pPr>
            <a:endParaRPr kumimoji="0" lang="en-US" sz="18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grpSp>
        <p:nvGrpSpPr>
          <p:cNvPr id="6" name="Group 5">
            <a:extLst>
              <a:ext uri="{FF2B5EF4-FFF2-40B4-BE49-F238E27FC236}">
                <a16:creationId xmlns:a16="http://schemas.microsoft.com/office/drawing/2014/main" id="{C2044301-1EB6-F6F8-EAEE-429E208555B7}"/>
              </a:ext>
            </a:extLst>
          </p:cNvPr>
          <p:cNvGrpSpPr/>
          <p:nvPr userDrawn="1"/>
        </p:nvGrpSpPr>
        <p:grpSpPr>
          <a:xfrm>
            <a:off x="10112348" y="893763"/>
            <a:ext cx="1110600" cy="1110600"/>
            <a:chOff x="10112348" y="738519"/>
            <a:chExt cx="1110600" cy="1110600"/>
          </a:xfrm>
        </p:grpSpPr>
        <p:sp>
          <p:nvSpPr>
            <p:cNvPr id="7" name="Oval 6">
              <a:extLst>
                <a:ext uri="{FF2B5EF4-FFF2-40B4-BE49-F238E27FC236}">
                  <a16:creationId xmlns:a16="http://schemas.microsoft.com/office/drawing/2014/main" id="{8D13D0C1-3380-DEDF-7B90-FF3D48188BC7}"/>
                </a:ext>
              </a:extLst>
            </p:cNvPr>
            <p:cNvSpPr/>
            <p:nvPr/>
          </p:nvSpPr>
          <p:spPr>
            <a:xfrm>
              <a:off x="10112348" y="738519"/>
              <a:ext cx="1110600" cy="1110600"/>
            </a:xfrm>
            <a:prstGeom prst="ellipse">
              <a:avLst/>
            </a:prstGeom>
            <a:solidFill>
              <a:srgbClr val="C5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8" name="Picture 7" descr="A wrench and screwdriver on a black background&#10;&#10;Description automatically generated with medium confidence">
              <a:extLst>
                <a:ext uri="{FF2B5EF4-FFF2-40B4-BE49-F238E27FC236}">
                  <a16:creationId xmlns:a16="http://schemas.microsoft.com/office/drawing/2014/main" id="{2FD456B5-1318-5F93-F75D-368350783E7A}"/>
                </a:ext>
              </a:extLst>
            </p:cNvPr>
            <p:cNvPicPr/>
            <p:nvPr/>
          </p:nvPicPr>
          <p:blipFill>
            <a:blip r:embed="rId2"/>
            <a:stretch>
              <a:fillRect/>
            </a:stretch>
          </p:blipFill>
          <p:spPr>
            <a:xfrm>
              <a:off x="10315766" y="945273"/>
              <a:ext cx="694944" cy="694944"/>
            </a:xfrm>
            <a:prstGeom prst="rect">
              <a:avLst/>
            </a:prstGeom>
          </p:spPr>
        </p:pic>
      </p:grpSp>
    </p:spTree>
    <p:extLst>
      <p:ext uri="{BB962C8B-B14F-4D97-AF65-F5344CB8AC3E}">
        <p14:creationId xmlns:p14="http://schemas.microsoft.com/office/powerpoint/2010/main" val="2378205444"/>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8">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2">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Pricing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Rounded Rectangle 3_1">
            <a:extLst>
              <a:ext uri="{FF2B5EF4-FFF2-40B4-BE49-F238E27FC236}">
                <a16:creationId xmlns:a16="http://schemas.microsoft.com/office/drawing/2014/main" id="{E9B8C20E-B8A8-8B4B-E6D5-102814292B16}"/>
              </a:ext>
            </a:extLst>
          </p:cNvPr>
          <p:cNvSpPr/>
          <p:nvPr/>
        </p:nvSpPr>
        <p:spPr>
          <a:xfrm>
            <a:off x="588261" y="1292745"/>
            <a:ext cx="10074975" cy="4749970"/>
          </a:xfrm>
          <a:prstGeom prst="roundRect">
            <a:avLst>
              <a:gd name="adj" fmla="val 6113"/>
            </a:avLst>
          </a:prstGeom>
          <a:solidFill>
            <a:schemeClr val="bg1"/>
          </a:solidFill>
          <a:ln>
            <a:noFill/>
          </a:ln>
          <a:effectLst>
            <a:outerShdw blurRad="190500" dist="38100" dir="8100000" sx="101000" sy="101000" algn="tr" rotWithShape="0">
              <a:srgbClr val="CAC5B8">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ct val="0"/>
              </a:spcAft>
              <a:buClrTx/>
              <a:buSzPct val="90000"/>
              <a:buFontTx/>
              <a:buNone/>
              <a:defRPr/>
            </a:pPr>
            <a:endParaRPr kumimoji="0" lang="en-US" sz="18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grpSp>
        <p:nvGrpSpPr>
          <p:cNvPr id="4" name="Group 3">
            <a:extLst>
              <a:ext uri="{FF2B5EF4-FFF2-40B4-BE49-F238E27FC236}">
                <a16:creationId xmlns:a16="http://schemas.microsoft.com/office/drawing/2014/main" id="{EB724FB4-110F-14DB-C9A2-8DC893034C9B}"/>
              </a:ext>
              <a:ext uri="{C183D7F6-B498-43B3-948B-1728B52AA6E4}">
                <adec:decorative xmlns:adec="http://schemas.microsoft.com/office/drawing/2017/decorative" val="1"/>
              </a:ext>
            </a:extLst>
          </p:cNvPr>
          <p:cNvGrpSpPr/>
          <p:nvPr/>
        </p:nvGrpSpPr>
        <p:grpSpPr>
          <a:xfrm>
            <a:off x="10107938" y="893763"/>
            <a:ext cx="1110600" cy="1110600"/>
            <a:chOff x="1742946" y="2116300"/>
            <a:chExt cx="1110600" cy="1110600"/>
          </a:xfrm>
        </p:grpSpPr>
        <p:sp>
          <p:nvSpPr>
            <p:cNvPr id="6" name="Oval 5">
              <a:extLst>
                <a:ext uri="{FF2B5EF4-FFF2-40B4-BE49-F238E27FC236}">
                  <a16:creationId xmlns:a16="http://schemas.microsoft.com/office/drawing/2014/main" id="{CEC0BCC3-7EC5-6F81-B1AA-80A4894ABF0C}"/>
                </a:ext>
              </a:extLst>
            </p:cNvPr>
            <p:cNvSpPr/>
            <p:nvPr/>
          </p:nvSpPr>
          <p:spPr>
            <a:xfrm>
              <a:off x="1742946" y="2116300"/>
              <a:ext cx="1110600" cy="1110600"/>
            </a:xfrm>
            <a:prstGeom prst="ellipse">
              <a:avLst/>
            </a:prstGeom>
            <a:solidFill>
              <a:srgbClr val="FFA3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7" name="Picture 6">
              <a:extLst>
                <a:ext uri="{FF2B5EF4-FFF2-40B4-BE49-F238E27FC236}">
                  <a16:creationId xmlns:a16="http://schemas.microsoft.com/office/drawing/2014/main" id="{9D467AA4-32D7-985C-93B4-6A2CF9D380C2}"/>
                </a:ext>
              </a:extLst>
            </p:cNvPr>
            <p:cNvPicPr/>
            <p:nvPr/>
          </p:nvPicPr>
          <p:blipFill>
            <a:blip r:embed="rId2">
              <a:extLst>
                <a:ext uri="{28A0092B-C50C-407E-A947-70E740481C1C}">
                  <a14:useLocalDpi xmlns:a14="http://schemas.microsoft.com/office/drawing/2010/main" val="0"/>
                </a:ext>
              </a:extLst>
            </a:blip>
            <a:stretch>
              <a:fillRect/>
            </a:stretch>
          </p:blipFill>
          <p:spPr>
            <a:xfrm>
              <a:off x="2006529" y="2335581"/>
              <a:ext cx="613466" cy="613466"/>
            </a:xfrm>
            <a:prstGeom prst="rect">
              <a:avLst/>
            </a:prstGeom>
          </p:spPr>
        </p:pic>
      </p:grpSp>
      <p:sp>
        <p:nvSpPr>
          <p:cNvPr id="5" name="Rounded Rectangle 3_1">
            <a:extLst>
              <a:ext uri="{FF2B5EF4-FFF2-40B4-BE49-F238E27FC236}">
                <a16:creationId xmlns:a16="http://schemas.microsoft.com/office/drawing/2014/main" id="{21F58DDC-53A4-0426-F7FE-20FE03C4C288}"/>
              </a:ext>
            </a:extLst>
          </p:cNvPr>
          <p:cNvSpPr/>
          <p:nvPr userDrawn="1"/>
        </p:nvSpPr>
        <p:spPr>
          <a:xfrm>
            <a:off x="588261" y="1292745"/>
            <a:ext cx="10074975" cy="4749970"/>
          </a:xfrm>
          <a:prstGeom prst="roundRect">
            <a:avLst>
              <a:gd name="adj" fmla="val 6113"/>
            </a:avLst>
          </a:prstGeom>
          <a:solidFill>
            <a:schemeClr val="bg1"/>
          </a:solidFill>
          <a:ln>
            <a:noFill/>
          </a:ln>
          <a:effectLst>
            <a:outerShdw blurRad="190500" dist="38100" dir="8100000" sx="101000" sy="101000" algn="tr" rotWithShape="0">
              <a:srgbClr val="CAC5B8">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ct val="0"/>
              </a:spcAft>
              <a:buClrTx/>
              <a:buSzPct val="90000"/>
              <a:buFontTx/>
              <a:buNone/>
              <a:defRPr/>
            </a:pPr>
            <a:endParaRPr kumimoji="0" lang="en-US" sz="18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grpSp>
        <p:nvGrpSpPr>
          <p:cNvPr id="8" name="Group 7">
            <a:extLst>
              <a:ext uri="{FF2B5EF4-FFF2-40B4-BE49-F238E27FC236}">
                <a16:creationId xmlns:a16="http://schemas.microsoft.com/office/drawing/2014/main" id="{800ACF2E-6595-C9B9-4FDC-71892245B831}"/>
              </a:ext>
              <a:ext uri="{C183D7F6-B498-43B3-948B-1728B52AA6E4}">
                <adec:decorative xmlns:adec="http://schemas.microsoft.com/office/drawing/2017/decorative" val="1"/>
              </a:ext>
            </a:extLst>
          </p:cNvPr>
          <p:cNvGrpSpPr/>
          <p:nvPr userDrawn="1"/>
        </p:nvGrpSpPr>
        <p:grpSpPr>
          <a:xfrm>
            <a:off x="10107938" y="893763"/>
            <a:ext cx="1110600" cy="1110600"/>
            <a:chOff x="1742946" y="2116300"/>
            <a:chExt cx="1110600" cy="1110600"/>
          </a:xfrm>
        </p:grpSpPr>
        <p:sp>
          <p:nvSpPr>
            <p:cNvPr id="9" name="Oval 8">
              <a:extLst>
                <a:ext uri="{FF2B5EF4-FFF2-40B4-BE49-F238E27FC236}">
                  <a16:creationId xmlns:a16="http://schemas.microsoft.com/office/drawing/2014/main" id="{31340EBF-CF76-6706-E4C3-5BCA89748C11}"/>
                </a:ext>
              </a:extLst>
            </p:cNvPr>
            <p:cNvSpPr/>
            <p:nvPr/>
          </p:nvSpPr>
          <p:spPr>
            <a:xfrm>
              <a:off x="1742946" y="2116300"/>
              <a:ext cx="1110600" cy="1110600"/>
            </a:xfrm>
            <a:prstGeom prst="ellipse">
              <a:avLst/>
            </a:prstGeom>
            <a:solidFill>
              <a:srgbClr val="FFA3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0" name="Picture 9">
              <a:extLst>
                <a:ext uri="{FF2B5EF4-FFF2-40B4-BE49-F238E27FC236}">
                  <a16:creationId xmlns:a16="http://schemas.microsoft.com/office/drawing/2014/main" id="{6E621F8F-8AAB-08AA-3679-1BD38638696C}"/>
                </a:ext>
              </a:extLst>
            </p:cNvPr>
            <p:cNvPicPr/>
            <p:nvPr/>
          </p:nvPicPr>
          <p:blipFill>
            <a:blip r:embed="rId2">
              <a:extLst>
                <a:ext uri="{28A0092B-C50C-407E-A947-70E740481C1C}">
                  <a14:useLocalDpi xmlns:a14="http://schemas.microsoft.com/office/drawing/2010/main" val="0"/>
                </a:ext>
              </a:extLst>
            </a:blip>
            <a:stretch>
              <a:fillRect/>
            </a:stretch>
          </p:blipFill>
          <p:spPr>
            <a:xfrm>
              <a:off x="2006529" y="2335581"/>
              <a:ext cx="613466" cy="613466"/>
            </a:xfrm>
            <a:prstGeom prst="rect">
              <a:avLst/>
            </a:prstGeom>
          </p:spPr>
        </p:pic>
      </p:grpSp>
    </p:spTree>
    <p:extLst>
      <p:ext uri="{BB962C8B-B14F-4D97-AF65-F5344CB8AC3E}">
        <p14:creationId xmlns:p14="http://schemas.microsoft.com/office/powerpoint/2010/main" val="3165943781"/>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8">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2">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2-column_Callout_with Image">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A0C1B43-5B0F-7090-B43D-4D154AC01AF9}"/>
              </a:ext>
              <a:ext uri="{C183D7F6-B498-43B3-948B-1728B52AA6E4}">
                <adec:decorative xmlns:adec="http://schemas.microsoft.com/office/drawing/2017/decorative" val="1"/>
              </a:ext>
            </a:extLst>
          </p:cNvPr>
          <p:cNvSpPr/>
          <p:nvPr/>
        </p:nvSpPr>
        <p:spPr bwMode="auto">
          <a:xfrm>
            <a:off x="10715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A07B0D1-31C1-C209-CE85-DD1D42B62A74}"/>
              </a:ext>
            </a:extLst>
          </p:cNvPr>
          <p:cNvSpPr>
            <a:spLocks noGrp="1"/>
          </p:cNvSpPr>
          <p:nvPr>
            <p:ph type="pic" sz="quarter" idx="20" hasCustomPrompt="1"/>
          </p:nvPr>
        </p:nvSpPr>
        <p:spPr bwMode="ltGray">
          <a:xfrm>
            <a:off x="4064000" y="1292233"/>
            <a:ext cx="7535862" cy="3279768"/>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20" name="Text Placeholder 11">
            <a:extLst>
              <a:ext uri="{FF2B5EF4-FFF2-40B4-BE49-F238E27FC236}">
                <a16:creationId xmlns:a16="http://schemas.microsoft.com/office/drawing/2014/main" id="{B0CE4749-2B49-FDC6-1E4B-4745903086DB}"/>
              </a:ext>
            </a:extLst>
          </p:cNvPr>
          <p:cNvSpPr>
            <a:spLocks noGrp="1"/>
          </p:cNvSpPr>
          <p:nvPr>
            <p:ph type="body" sz="quarter" idx="22"/>
          </p:nvPr>
        </p:nvSpPr>
        <p:spPr>
          <a:xfrm>
            <a:off x="4064000" y="4830309"/>
            <a:ext cx="7535862" cy="184666"/>
          </a:xfrm>
          <a:prstGeom prst="rect">
            <a:avLst/>
          </a:prstGeom>
        </p:spPr>
        <p:txBody>
          <a:bodyPr anchor="t"/>
          <a:lstStyle>
            <a:lvl1pPr marL="0" indent="0">
              <a:spcBef>
                <a:spcPct val="0"/>
              </a:spcBef>
              <a:buNone/>
              <a:defRPr sz="1200">
                <a:solidFill>
                  <a:schemeClr val="tx1"/>
                </a:solidFill>
                <a:latin typeface="+mj-lt"/>
              </a:defRPr>
            </a:lvl1pPr>
          </a:lstStyle>
          <a:p>
            <a:pPr lvl="0"/>
            <a:r>
              <a:rPr lang="en-US"/>
              <a:t>Click to edit Master text styles</a:t>
            </a:r>
          </a:p>
        </p:txBody>
      </p:sp>
      <p:sp>
        <p:nvSpPr>
          <p:cNvPr id="23" name="Text Placeholder 3">
            <a:extLst>
              <a:ext uri="{FF2B5EF4-FFF2-40B4-BE49-F238E27FC236}">
                <a16:creationId xmlns:a16="http://schemas.microsoft.com/office/drawing/2014/main" id="{FEC9D9DE-CE99-5608-0152-4E27F1BE0034}"/>
              </a:ext>
            </a:extLst>
          </p:cNvPr>
          <p:cNvSpPr>
            <a:spLocks noGrp="1"/>
          </p:cNvSpPr>
          <p:nvPr>
            <p:ph type="body" sz="quarter" idx="33"/>
          </p:nvPr>
        </p:nvSpPr>
        <p:spPr>
          <a:xfrm>
            <a:off x="4073063" y="5231647"/>
            <a:ext cx="7526800"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5" name="Rectangle: Single Corner Rounded 4">
            <a:extLst>
              <a:ext uri="{FF2B5EF4-FFF2-40B4-BE49-F238E27FC236}">
                <a16:creationId xmlns:a16="http://schemas.microsoft.com/office/drawing/2014/main" id="{F30B2090-3FEF-BD7A-3D1A-F15263CED050}"/>
              </a:ext>
              <a:ext uri="{C183D7F6-B498-43B3-948B-1728B52AA6E4}">
                <adec:decorative xmlns:adec="http://schemas.microsoft.com/office/drawing/2017/decorative" val="1"/>
              </a:ext>
            </a:extLst>
          </p:cNvPr>
          <p:cNvSpPr/>
          <p:nvPr/>
        </p:nvSpPr>
        <p:spPr bwMode="auto">
          <a:xfrm>
            <a:off x="-1" y="1292232"/>
            <a:ext cx="3121026" cy="5565768"/>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ext Placeholder 11">
            <a:extLst>
              <a:ext uri="{FF2B5EF4-FFF2-40B4-BE49-F238E27FC236}">
                <a16:creationId xmlns:a16="http://schemas.microsoft.com/office/drawing/2014/main" id="{69AA33E8-65E2-5482-066C-B301F74B3FCC}"/>
              </a:ext>
            </a:extLst>
          </p:cNvPr>
          <p:cNvSpPr>
            <a:spLocks noGrp="1"/>
          </p:cNvSpPr>
          <p:nvPr>
            <p:ph type="body" sz="quarter" idx="34"/>
          </p:nvPr>
        </p:nvSpPr>
        <p:spPr>
          <a:xfrm>
            <a:off x="588262" y="2210101"/>
            <a:ext cx="2113253" cy="492443"/>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7" name="Rectangle 6">
            <a:extLst>
              <a:ext uri="{FF2B5EF4-FFF2-40B4-BE49-F238E27FC236}">
                <a16:creationId xmlns:a16="http://schemas.microsoft.com/office/drawing/2014/main" id="{64E7AA17-82F8-E733-F494-AF6233F1F897}"/>
              </a:ext>
              <a:ext uri="{C183D7F6-B498-43B3-948B-1728B52AA6E4}">
                <adec:decorative xmlns:adec="http://schemas.microsoft.com/office/drawing/2017/decorative" val="1"/>
              </a:ext>
            </a:extLst>
          </p:cNvPr>
          <p:cNvSpPr/>
          <p:nvPr userDrawn="1"/>
        </p:nvSpPr>
        <p:spPr bwMode="auto">
          <a:xfrm>
            <a:off x="1884332" y="6337300"/>
            <a:ext cx="2667000"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Single Corner Rounded 9">
            <a:extLst>
              <a:ext uri="{FF2B5EF4-FFF2-40B4-BE49-F238E27FC236}">
                <a16:creationId xmlns:a16="http://schemas.microsoft.com/office/drawing/2014/main" id="{CFFB77F4-CF49-925B-5DB9-DA63CC064B36}"/>
              </a:ext>
              <a:ext uri="{C183D7F6-B498-43B3-948B-1728B52AA6E4}">
                <adec:decorative xmlns:adec="http://schemas.microsoft.com/office/drawing/2017/decorative" val="1"/>
              </a:ext>
            </a:extLst>
          </p:cNvPr>
          <p:cNvSpPr/>
          <p:nvPr userDrawn="1"/>
        </p:nvSpPr>
        <p:spPr bwMode="auto">
          <a:xfrm>
            <a:off x="-1" y="1292232"/>
            <a:ext cx="3121026" cy="5565768"/>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1" name="Footer Placeholder 2">
            <a:extLst>
              <a:ext uri="{FF2B5EF4-FFF2-40B4-BE49-F238E27FC236}">
                <a16:creationId xmlns:a16="http://schemas.microsoft.com/office/drawing/2014/main" id="{02909FFA-9DD2-5A51-F02E-04655FFBE142}"/>
              </a:ext>
            </a:extLst>
          </p:cNvPr>
          <p:cNvSpPr txBox="1"/>
          <p:nvPr userDrawn="1"/>
        </p:nvSpPr>
        <p:spPr>
          <a:xfrm>
            <a:off x="4356100"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spTree>
    <p:extLst>
      <p:ext uri="{BB962C8B-B14F-4D97-AF65-F5344CB8AC3E}">
        <p14:creationId xmlns:p14="http://schemas.microsoft.com/office/powerpoint/2010/main" val="416522824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p15:clr>
            <a:srgbClr val="954F72"/>
          </p15:clr>
        </p15:guide>
        <p15:guide id="6" pos="1372">
          <p15:clr>
            <a:srgbClr val="954F72"/>
          </p15:clr>
        </p15:guide>
        <p15:guide id="7" pos="1560">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20">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1-column_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1" y="585216"/>
            <a:ext cx="11011601"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5" name="Text Placeholder 11">
            <a:extLst>
              <a:ext uri="{FF2B5EF4-FFF2-40B4-BE49-F238E27FC236}">
                <a16:creationId xmlns:a16="http://schemas.microsoft.com/office/drawing/2014/main" id="{A790AA64-2857-089A-38D7-2F214254E968}"/>
              </a:ext>
            </a:extLst>
          </p:cNvPr>
          <p:cNvSpPr>
            <a:spLocks noGrp="1"/>
          </p:cNvSpPr>
          <p:nvPr>
            <p:ph type="body" sz="quarter" idx="17"/>
          </p:nvPr>
        </p:nvSpPr>
        <p:spPr>
          <a:xfrm>
            <a:off x="584200" y="1594155"/>
            <a:ext cx="5364224" cy="338554"/>
          </a:xfrm>
          <a:prstGeom prst="rect">
            <a:avLst/>
          </a:prstGeom>
        </p:spPr>
        <p:txBody>
          <a:bodyPr anchor="t"/>
          <a:lstStyle>
            <a:lvl1pPr marL="0" indent="0">
              <a:spcBef>
                <a:spcPct val="0"/>
              </a:spcBef>
              <a:buNone/>
              <a:defRPr sz="2200">
                <a:solidFill>
                  <a:schemeClr val="tx1"/>
                </a:solidFill>
                <a:latin typeface="+mj-lt"/>
              </a:defRPr>
            </a:lvl1pPr>
          </a:lstStyle>
          <a:p>
            <a:pPr lvl="0"/>
            <a:r>
              <a:rPr lang="en-US"/>
              <a:t>Click to edit Master text styles</a:t>
            </a:r>
          </a:p>
        </p:txBody>
      </p:sp>
      <p:sp>
        <p:nvSpPr>
          <p:cNvPr id="6" name="Text Placeholder 3">
            <a:extLst>
              <a:ext uri="{FF2B5EF4-FFF2-40B4-BE49-F238E27FC236}">
                <a16:creationId xmlns:a16="http://schemas.microsoft.com/office/drawing/2014/main" id="{55AAAF14-6312-27D6-344A-FC49DD3F1116}"/>
              </a:ext>
            </a:extLst>
          </p:cNvPr>
          <p:cNvSpPr>
            <a:spLocks noGrp="1"/>
          </p:cNvSpPr>
          <p:nvPr>
            <p:ph type="body" sz="quarter" idx="15"/>
          </p:nvPr>
        </p:nvSpPr>
        <p:spPr>
          <a:xfrm>
            <a:off x="586390" y="2085764"/>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0287407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28" orient="horz" pos="4320">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Learn Clickdown">
    <p:bg>
      <p:bgPr>
        <a:solidFill>
          <a:srgbClr val="E8E6DF"/>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E890A9B-98DE-E407-1677-225E1CB27E04}"/>
              </a:ext>
              <a:ext uri="{C183D7F6-B498-43B3-948B-1728B52AA6E4}">
                <adec:decorative xmlns:adec="http://schemas.microsoft.com/office/drawing/2017/decorative" val="1"/>
              </a:ext>
            </a:extLst>
          </p:cNvPr>
          <p:cNvSpPr/>
          <p:nvPr/>
        </p:nvSpPr>
        <p:spPr bwMode="auto">
          <a:xfrm>
            <a:off x="1887" y="0"/>
            <a:ext cx="6891565"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Top Corners Rounded 1">
            <a:extLst>
              <a:ext uri="{FF2B5EF4-FFF2-40B4-BE49-F238E27FC236}">
                <a16:creationId xmlns:a16="http://schemas.microsoft.com/office/drawing/2014/main" id="{960FA2C5-0F45-1F96-1312-4AD604060381}"/>
              </a:ext>
              <a:ext uri="{C183D7F6-B498-43B3-948B-1728B52AA6E4}">
                <adec:decorative xmlns:adec="http://schemas.microsoft.com/office/drawing/2017/decorative" val="1"/>
              </a:ext>
            </a:extLst>
          </p:cNvPr>
          <p:cNvSpPr/>
          <p:nvPr/>
        </p:nvSpPr>
        <p:spPr bwMode="auto">
          <a:xfrm rot="16200000" flipH="1">
            <a:off x="7958667" y="1348398"/>
            <a:ext cx="3793070" cy="4707465"/>
          </a:xfrm>
          <a:prstGeom prst="round2SameRect">
            <a:avLst>
              <a:gd name="adj1" fmla="val 2163"/>
              <a:gd name="adj2" fmla="val 0"/>
            </a:avLst>
          </a:prstGeom>
          <a:solidFill>
            <a:srgbClr val="E8E6DF"/>
          </a:solidFill>
          <a:ln w="6350">
            <a:noFill/>
          </a:ln>
          <a:effectLst>
            <a:outerShdw blurRad="127000" dist="76200" dir="9600000" algn="r"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none" lIns="274320" tIns="0" rIns="274320" bIns="9144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defRPr/>
            </a:pPr>
            <a:endParaRPr kumimoji="0" lang="en-US" sz="2000" b="0" i="0" u="none" strike="noStrike" kern="1200" cap="none" spc="0" normalizeH="0" baseline="30000" noProof="0">
              <a:ln>
                <a:noFill/>
              </a:ln>
              <a:solidFill>
                <a:srgbClr val="FFFFFF"/>
              </a:solidFill>
              <a:effectLst/>
              <a:uLnTx/>
              <a:uFillTx/>
              <a:latin typeface="Segoe UI"/>
              <a:ea typeface="+mn-ea"/>
              <a:cs typeface="+mn-cs"/>
            </a:endParaRPr>
          </a:p>
        </p:txBody>
      </p:sp>
      <p:pic>
        <p:nvPicPr>
          <p:cNvPr id="3" name="Picture 2">
            <a:extLst>
              <a:ext uri="{FF2B5EF4-FFF2-40B4-BE49-F238E27FC236}">
                <a16:creationId xmlns:a16="http://schemas.microsoft.com/office/drawing/2014/main" id="{C7858406-DE31-8249-0E02-6D12B1500EBC}"/>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58887" y="1759165"/>
            <a:ext cx="4737876" cy="3870680"/>
          </a:xfrm>
          <a:prstGeom prst="rect">
            <a:avLst/>
          </a:prstGeom>
          <a:noFill/>
          <a:ln w="38100">
            <a:noFill/>
          </a:ln>
          <a:effectLst/>
        </p:spPr>
      </p:pic>
      <p:sp>
        <p:nvSpPr>
          <p:cNvPr id="4" name="Picture Placeholder" descr="This photo is a 'placeholder' only. Drag or drop your photo here, or click and tap the center to insert a photo.">
            <a:extLst>
              <a:ext uri="{FF2B5EF4-FFF2-40B4-BE49-F238E27FC236}">
                <a16:creationId xmlns:a16="http://schemas.microsoft.com/office/drawing/2014/main" id="{D5402C46-D31C-FDEF-C231-716FBE6417FF}"/>
              </a:ext>
            </a:extLst>
          </p:cNvPr>
          <p:cNvSpPr>
            <a:spLocks noGrp="1"/>
          </p:cNvSpPr>
          <p:nvPr>
            <p:ph type="pic" sz="quarter" idx="20" hasCustomPrompt="1"/>
          </p:nvPr>
        </p:nvSpPr>
        <p:spPr bwMode="ltGray">
          <a:xfrm>
            <a:off x="7724775" y="2041526"/>
            <a:ext cx="4467225" cy="3311524"/>
          </a:xfrm>
          <a:prstGeom prst="rect">
            <a:avLst/>
          </a:prstGeom>
          <a:solidFill>
            <a:srgbClr val="F4F4F7"/>
          </a:solidFill>
          <a:ln>
            <a:noFill/>
          </a:ln>
        </p:spPr>
        <p:txBody>
          <a:bodyPr lIns="914400" tIns="0" rIns="914400" bIns="1463040" anchor="ctr" anchorCtr="0">
            <a:noAutofit/>
          </a:bodyPr>
          <a:lstStyle>
            <a:lvl1pPr marL="0" indent="0" algn="ctr">
              <a:lnSpc>
                <a:spcPct val="100000"/>
              </a:lnSpc>
              <a:buNone/>
              <a:defRPr sz="1050" b="1">
                <a:solidFill>
                  <a:srgbClr val="000000"/>
                </a:solidFill>
                <a:latin typeface="+mn-lt"/>
                <a:cs typeface="Segoe UI" pitchFamily="34" charset="0"/>
              </a:defRPr>
            </a:lvl1pPr>
          </a:lstStyle>
          <a:p>
            <a:r>
              <a:rPr lang="en-US"/>
              <a:t>Drag &amp; drop your website screenshot here or click or tap icon below to insert</a:t>
            </a:r>
          </a:p>
          <a:p>
            <a:endParaRPr lang="en-US"/>
          </a:p>
          <a:p>
            <a:endParaRPr lang="en-US"/>
          </a:p>
        </p:txBody>
      </p:sp>
      <p:sp>
        <p:nvSpPr>
          <p:cNvPr id="5" name="Title 1">
            <a:extLst>
              <a:ext uri="{FF2B5EF4-FFF2-40B4-BE49-F238E27FC236}">
                <a16:creationId xmlns:a16="http://schemas.microsoft.com/office/drawing/2014/main" id="{7B5F9DFC-8F86-66C5-68A6-019BCDEDB8C2}"/>
              </a:ext>
            </a:extLst>
          </p:cNvPr>
          <p:cNvSpPr>
            <a:spLocks noGrp="1"/>
          </p:cNvSpPr>
          <p:nvPr>
            <p:ph type="title"/>
          </p:nvPr>
        </p:nvSpPr>
        <p:spPr>
          <a:xfrm>
            <a:off x="588262" y="585216"/>
            <a:ext cx="5652201"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10" name="Text Placeholder 11">
            <a:extLst>
              <a:ext uri="{FF2B5EF4-FFF2-40B4-BE49-F238E27FC236}">
                <a16:creationId xmlns:a16="http://schemas.microsoft.com/office/drawing/2014/main" id="{5FD7D075-9E51-3CE8-5505-AE5C8CAB0439}"/>
              </a:ext>
            </a:extLst>
          </p:cNvPr>
          <p:cNvSpPr>
            <a:spLocks noGrp="1"/>
          </p:cNvSpPr>
          <p:nvPr>
            <p:ph type="body" sz="quarter" idx="16"/>
          </p:nvPr>
        </p:nvSpPr>
        <p:spPr>
          <a:xfrm>
            <a:off x="584199" y="1594155"/>
            <a:ext cx="5654573"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11" name="Text Placeholder 3">
            <a:extLst>
              <a:ext uri="{FF2B5EF4-FFF2-40B4-BE49-F238E27FC236}">
                <a16:creationId xmlns:a16="http://schemas.microsoft.com/office/drawing/2014/main" id="{F4BA9016-5747-B1D1-36DE-145A4E94C4B2}"/>
              </a:ext>
            </a:extLst>
          </p:cNvPr>
          <p:cNvSpPr>
            <a:spLocks noGrp="1"/>
          </p:cNvSpPr>
          <p:nvPr>
            <p:ph type="body" sz="quarter" idx="15"/>
          </p:nvPr>
        </p:nvSpPr>
        <p:spPr>
          <a:xfrm>
            <a:off x="586389" y="2085764"/>
            <a:ext cx="565220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7" name="Footer Placeholder 2">
            <a:extLst>
              <a:ext uri="{FF2B5EF4-FFF2-40B4-BE49-F238E27FC236}">
                <a16:creationId xmlns:a16="http://schemas.microsoft.com/office/drawing/2014/main" id="{6F36D75B-95FF-2F0D-75F2-EF58B69B29D9}"/>
              </a:ext>
            </a:extLst>
          </p:cNvPr>
          <p:cNvSpPr txBox="1"/>
          <p:nvPr/>
        </p:nvSpPr>
        <p:spPr>
          <a:xfrm>
            <a:off x="579438"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a:solidFill>
                  <a:srgbClr val="000000"/>
                </a:solidFill>
                <a:effectLst/>
                <a:latin typeface="Segoe UI"/>
                <a:ea typeface="Segoe UI"/>
                <a:cs typeface="Segoe UI"/>
              </a:rPr>
              <a:t>© Copyright Microsoft Corporation.Todos los derechos reservados.</a:t>
            </a:r>
          </a:p>
        </p:txBody>
      </p:sp>
      <p:sp>
        <p:nvSpPr>
          <p:cNvPr id="8" name="Rectangle 7">
            <a:extLst>
              <a:ext uri="{FF2B5EF4-FFF2-40B4-BE49-F238E27FC236}">
                <a16:creationId xmlns:a16="http://schemas.microsoft.com/office/drawing/2014/main" id="{87F20428-4CE7-6C46-7EF4-02C2089E74DE}"/>
              </a:ext>
              <a:ext uri="{C183D7F6-B498-43B3-948B-1728B52AA6E4}">
                <adec:decorative xmlns:adec="http://schemas.microsoft.com/office/drawing/2017/decorative" val="1"/>
              </a:ext>
            </a:extLst>
          </p:cNvPr>
          <p:cNvSpPr/>
          <p:nvPr userDrawn="1"/>
        </p:nvSpPr>
        <p:spPr bwMode="auto">
          <a:xfrm>
            <a:off x="1887" y="0"/>
            <a:ext cx="6891565"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Top Corners Rounded 8">
            <a:extLst>
              <a:ext uri="{FF2B5EF4-FFF2-40B4-BE49-F238E27FC236}">
                <a16:creationId xmlns:a16="http://schemas.microsoft.com/office/drawing/2014/main" id="{E41F4A2D-69D8-D9F7-8C93-2639739E0AD9}"/>
              </a:ext>
              <a:ext uri="{C183D7F6-B498-43B3-948B-1728B52AA6E4}">
                <adec:decorative xmlns:adec="http://schemas.microsoft.com/office/drawing/2017/decorative" val="1"/>
              </a:ext>
            </a:extLst>
          </p:cNvPr>
          <p:cNvSpPr/>
          <p:nvPr userDrawn="1"/>
        </p:nvSpPr>
        <p:spPr bwMode="auto">
          <a:xfrm rot="16200000" flipH="1">
            <a:off x="7958667" y="1348398"/>
            <a:ext cx="3793070" cy="4707465"/>
          </a:xfrm>
          <a:prstGeom prst="round2SameRect">
            <a:avLst>
              <a:gd name="adj1" fmla="val 2163"/>
              <a:gd name="adj2" fmla="val 0"/>
            </a:avLst>
          </a:prstGeom>
          <a:solidFill>
            <a:srgbClr val="E8E6DF"/>
          </a:solidFill>
          <a:ln w="6350">
            <a:noFill/>
          </a:ln>
          <a:effectLst>
            <a:outerShdw blurRad="127000" dist="76200" dir="9600000" algn="r"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none" lIns="274320" tIns="0" rIns="274320" bIns="9144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defRPr/>
            </a:pPr>
            <a:endParaRPr kumimoji="0" lang="en-US" sz="2000" b="0" i="0" u="none" strike="noStrike" kern="1200" cap="none" spc="0" normalizeH="0" baseline="30000" noProof="0">
              <a:ln>
                <a:noFill/>
              </a:ln>
              <a:solidFill>
                <a:srgbClr val="FFFFFF"/>
              </a:solidFill>
              <a:effectLst/>
              <a:uLnTx/>
              <a:uFillTx/>
              <a:latin typeface="Segoe UI"/>
              <a:ea typeface="+mn-ea"/>
              <a:cs typeface="+mn-cs"/>
            </a:endParaRPr>
          </a:p>
        </p:txBody>
      </p:sp>
      <p:pic>
        <p:nvPicPr>
          <p:cNvPr id="12" name="Picture 11">
            <a:extLst>
              <a:ext uri="{FF2B5EF4-FFF2-40B4-BE49-F238E27FC236}">
                <a16:creationId xmlns:a16="http://schemas.microsoft.com/office/drawing/2014/main" id="{81E001ED-0238-AA96-E50E-DF9B4A8A955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458887" y="1759165"/>
            <a:ext cx="4737876" cy="3870680"/>
          </a:xfrm>
          <a:prstGeom prst="rect">
            <a:avLst/>
          </a:prstGeom>
          <a:noFill/>
          <a:ln w="38100">
            <a:noFill/>
          </a:ln>
          <a:effectLst/>
        </p:spPr>
      </p:pic>
      <p:sp>
        <p:nvSpPr>
          <p:cNvPr id="13" name="Footer Placeholder 2">
            <a:extLst>
              <a:ext uri="{FF2B5EF4-FFF2-40B4-BE49-F238E27FC236}">
                <a16:creationId xmlns:a16="http://schemas.microsoft.com/office/drawing/2014/main" id="{F17BC66A-901A-5833-D705-A4585A38C69F}"/>
              </a:ext>
            </a:extLst>
          </p:cNvPr>
          <p:cNvSpPr txBox="1"/>
          <p:nvPr userDrawn="1"/>
        </p:nvSpPr>
        <p:spPr>
          <a:xfrm>
            <a:off x="579438"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spTree>
    <p:extLst>
      <p:ext uri="{BB962C8B-B14F-4D97-AF65-F5344CB8AC3E}">
        <p14:creationId xmlns:p14="http://schemas.microsoft.com/office/powerpoint/2010/main" val="16231004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12">
          <p15:clr>
            <a:srgbClr val="5ACBF0"/>
          </p15:clr>
        </p15:guide>
        <p15:guide id="29" orient="horz" pos="1272">
          <p15:clr>
            <a:srgbClr val="5ACBF0"/>
          </p15:clr>
        </p15:guide>
        <p15:guide id="30" orient="horz" pos="288">
          <p15:clr>
            <a:srgbClr val="5ACBF0"/>
          </p15:clr>
        </p15:guide>
        <p15:guide id="31" orient="horz" pos="3600">
          <p15:clr>
            <a:srgbClr val="FBAE40"/>
          </p15:clr>
        </p15:guide>
        <p15:guide id="32" orient="horz" pos="3408">
          <p15:clr>
            <a:srgbClr val="FBAE40"/>
          </p15:clr>
        </p15:guide>
        <p15:guide id="33" pos="1080">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Blank_with Hea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spTree>
    <p:extLst>
      <p:ext uri="{BB962C8B-B14F-4D97-AF65-F5344CB8AC3E}">
        <p14:creationId xmlns:p14="http://schemas.microsoft.com/office/powerpoint/2010/main" val="1550806083"/>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Blank_with Head_Off-white">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922445399"/>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Blank_with Head_WmGray">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spTree>
    <p:extLst>
      <p:ext uri="{BB962C8B-B14F-4D97-AF65-F5344CB8AC3E}">
        <p14:creationId xmlns:p14="http://schemas.microsoft.com/office/powerpoint/2010/main" val="2797823448"/>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1-column contain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Rounded Rectangle 3_1">
            <a:extLst>
              <a:ext uri="{FF2B5EF4-FFF2-40B4-BE49-F238E27FC236}">
                <a16:creationId xmlns:a16="http://schemas.microsoft.com/office/drawing/2014/main" id="{E9B8C20E-B8A8-8B4B-E6D5-102814292B16}"/>
              </a:ext>
            </a:extLst>
          </p:cNvPr>
          <p:cNvSpPr/>
          <p:nvPr/>
        </p:nvSpPr>
        <p:spPr>
          <a:xfrm>
            <a:off x="588261" y="1292745"/>
            <a:ext cx="10074975" cy="4749970"/>
          </a:xfrm>
          <a:prstGeom prst="roundRect">
            <a:avLst>
              <a:gd name="adj" fmla="val 6113"/>
            </a:avLst>
          </a:prstGeom>
          <a:solidFill>
            <a:schemeClr val="bg1"/>
          </a:solidFill>
          <a:ln>
            <a:noFill/>
          </a:ln>
          <a:effectLst>
            <a:outerShdw blurRad="190500" dist="38100" dir="8100000" sx="101000" sy="101000" algn="tr" rotWithShape="0">
              <a:srgbClr val="CAC5B8">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ct val="0"/>
              </a:spcAft>
              <a:buClrTx/>
              <a:buSzPct val="90000"/>
              <a:buFontTx/>
              <a:buNone/>
              <a:defRPr/>
            </a:pPr>
            <a:endParaRPr kumimoji="0" lang="en-US" sz="18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
        <p:nvSpPr>
          <p:cNvPr id="4" name="Text Placeholder 11">
            <a:extLst>
              <a:ext uri="{FF2B5EF4-FFF2-40B4-BE49-F238E27FC236}">
                <a16:creationId xmlns:a16="http://schemas.microsoft.com/office/drawing/2014/main" id="{E5A14A0B-79D6-45AE-7A4C-9DC7D8DBDE0E}"/>
              </a:ext>
            </a:extLst>
          </p:cNvPr>
          <p:cNvSpPr>
            <a:spLocks noGrp="1"/>
          </p:cNvSpPr>
          <p:nvPr>
            <p:ph type="body" sz="quarter" idx="17"/>
          </p:nvPr>
        </p:nvSpPr>
        <p:spPr>
          <a:xfrm>
            <a:off x="1235075" y="1771955"/>
            <a:ext cx="8778782" cy="246221"/>
          </a:xfrm>
          <a:prstGeom prst="rect">
            <a:avLst/>
          </a:prstGeom>
        </p:spPr>
        <p:txBody>
          <a:bodyPr anchor="t"/>
          <a:lstStyle>
            <a:lvl1pPr marL="0" indent="0">
              <a:spcBef>
                <a:spcPct val="0"/>
              </a:spcBef>
              <a:buNone/>
              <a:defRPr sz="1600">
                <a:solidFill>
                  <a:schemeClr val="tx1"/>
                </a:solidFill>
                <a:latin typeface="+mj-lt"/>
              </a:defRPr>
            </a:lvl1pPr>
          </a:lstStyle>
          <a:p>
            <a:pPr lvl="0"/>
            <a:r>
              <a:rPr lang="en-US"/>
              <a:t>Click to edit Master text styles</a:t>
            </a:r>
          </a:p>
        </p:txBody>
      </p:sp>
      <p:sp>
        <p:nvSpPr>
          <p:cNvPr id="6" name="Text Placeholder 3">
            <a:extLst>
              <a:ext uri="{FF2B5EF4-FFF2-40B4-BE49-F238E27FC236}">
                <a16:creationId xmlns:a16="http://schemas.microsoft.com/office/drawing/2014/main" id="{E26E60A9-6B1B-0504-9AD9-98C3212D1BE2}"/>
              </a:ext>
            </a:extLst>
          </p:cNvPr>
          <p:cNvSpPr>
            <a:spLocks noGrp="1"/>
          </p:cNvSpPr>
          <p:nvPr>
            <p:ph type="body" sz="quarter" idx="15"/>
          </p:nvPr>
        </p:nvSpPr>
        <p:spPr>
          <a:xfrm>
            <a:off x="1237265" y="2263564"/>
            <a:ext cx="8775098"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5" name="Rounded Rectangle 3_1">
            <a:extLst>
              <a:ext uri="{FF2B5EF4-FFF2-40B4-BE49-F238E27FC236}">
                <a16:creationId xmlns:a16="http://schemas.microsoft.com/office/drawing/2014/main" id="{ED15BAF6-7C6C-91E5-4789-00A32BEA94D9}"/>
              </a:ext>
            </a:extLst>
          </p:cNvPr>
          <p:cNvSpPr/>
          <p:nvPr userDrawn="1"/>
        </p:nvSpPr>
        <p:spPr>
          <a:xfrm>
            <a:off x="588261" y="1292745"/>
            <a:ext cx="10074975" cy="4749970"/>
          </a:xfrm>
          <a:prstGeom prst="roundRect">
            <a:avLst>
              <a:gd name="adj" fmla="val 6113"/>
            </a:avLst>
          </a:prstGeom>
          <a:solidFill>
            <a:schemeClr val="bg1"/>
          </a:solidFill>
          <a:ln>
            <a:noFill/>
          </a:ln>
          <a:effectLst>
            <a:outerShdw blurRad="190500" dist="38100" dir="8100000" sx="101000" sy="101000" algn="tr" rotWithShape="0">
              <a:srgbClr val="CAC5B8">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ct val="0"/>
              </a:spcAft>
              <a:buClrTx/>
              <a:buSzPct val="90000"/>
              <a:buFontTx/>
              <a:buNone/>
              <a:defRPr/>
            </a:pPr>
            <a:endParaRPr kumimoji="0" lang="en-US" sz="18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Tree>
    <p:extLst>
      <p:ext uri="{BB962C8B-B14F-4D97-AF65-F5344CB8AC3E}">
        <p14:creationId xmlns:p14="http://schemas.microsoft.com/office/powerpoint/2010/main" val="535394204"/>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Knowledge Chec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a:lstStyle>
            <a:lvl1pPr>
              <a:defRPr sz="3200" b="0" i="0">
                <a:solidFill>
                  <a:schemeClr val="tx1"/>
                </a:solidFill>
                <a:latin typeface="+mj-lt"/>
                <a:cs typeface="Segoe UI Semibold" panose="020B0502040204020203" pitchFamily="34" charset="0"/>
              </a:defRPr>
            </a:lvl1pPr>
          </a:lstStyle>
          <a:p>
            <a:r>
              <a:rPr lang="en-US"/>
              <a:t>Click to edit Master title style</a:t>
            </a:r>
          </a:p>
        </p:txBody>
      </p:sp>
      <p:sp>
        <p:nvSpPr>
          <p:cNvPr id="3" name="Rounded Rectangle 3_1">
            <a:extLst>
              <a:ext uri="{FF2B5EF4-FFF2-40B4-BE49-F238E27FC236}">
                <a16:creationId xmlns:a16="http://schemas.microsoft.com/office/drawing/2014/main" id="{E9B8C20E-B8A8-8B4B-E6D5-102814292B16}"/>
              </a:ext>
            </a:extLst>
          </p:cNvPr>
          <p:cNvSpPr/>
          <p:nvPr/>
        </p:nvSpPr>
        <p:spPr>
          <a:xfrm>
            <a:off x="588261" y="1292745"/>
            <a:ext cx="10074975" cy="4749970"/>
          </a:xfrm>
          <a:prstGeom prst="roundRect">
            <a:avLst>
              <a:gd name="adj" fmla="val 6113"/>
            </a:avLst>
          </a:prstGeom>
          <a:solidFill>
            <a:schemeClr val="bg1"/>
          </a:solidFill>
          <a:ln>
            <a:noFill/>
          </a:ln>
          <a:effectLst>
            <a:outerShdw blurRad="190500" dist="38100" dir="8100000" sx="101000" sy="101000" algn="tr" rotWithShape="0">
              <a:srgbClr val="CAC5B8">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ct val="0"/>
              </a:spcAft>
              <a:buClrTx/>
              <a:buSzPct val="90000"/>
              <a:buFontTx/>
              <a:buNone/>
              <a:defRPr/>
            </a:pPr>
            <a:endParaRPr kumimoji="0" lang="en-US" sz="18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
        <p:nvSpPr>
          <p:cNvPr id="4" name="Text Placeholder 11">
            <a:extLst>
              <a:ext uri="{FF2B5EF4-FFF2-40B4-BE49-F238E27FC236}">
                <a16:creationId xmlns:a16="http://schemas.microsoft.com/office/drawing/2014/main" id="{E5A14A0B-79D6-45AE-7A4C-9DC7D8DBDE0E}"/>
              </a:ext>
            </a:extLst>
          </p:cNvPr>
          <p:cNvSpPr>
            <a:spLocks noGrp="1"/>
          </p:cNvSpPr>
          <p:nvPr>
            <p:ph type="body" sz="quarter" idx="17"/>
          </p:nvPr>
        </p:nvSpPr>
        <p:spPr>
          <a:xfrm>
            <a:off x="1235075" y="1594151"/>
            <a:ext cx="8778782" cy="399973"/>
          </a:xfrm>
          <a:prstGeom prst="rect">
            <a:avLst/>
          </a:prstGeom>
        </p:spPr>
        <p:txBody>
          <a:bodyPr anchor="t"/>
          <a:lstStyle>
            <a:lvl1pPr marL="0" indent="0">
              <a:spcBef>
                <a:spcPct val="0"/>
              </a:spcBef>
              <a:buNone/>
              <a:defRPr lang="en-US" sz="1400" kern="1200" spc="0" baseline="0" smtClean="0">
                <a:solidFill>
                  <a:schemeClr val="tx1"/>
                </a:solidFill>
                <a:latin typeface="+mj-lt"/>
                <a:ea typeface="+mn-ea"/>
                <a:cs typeface="Segoe UI" pitchFamily="34" charset="0"/>
              </a:defRPr>
            </a:lvl1pPr>
          </a:lstStyle>
          <a:p>
            <a:pPr lvl="0"/>
            <a:r>
              <a:rPr lang="en-US"/>
              <a:t>Click to edit Master text styles</a:t>
            </a:r>
          </a:p>
          <a:p>
            <a:pPr lvl="1"/>
            <a:r>
              <a:rPr lang="en-US"/>
              <a:t>Second level</a:t>
            </a:r>
          </a:p>
        </p:txBody>
      </p:sp>
      <p:sp>
        <p:nvSpPr>
          <p:cNvPr id="6" name="Text Placeholder 3">
            <a:extLst>
              <a:ext uri="{FF2B5EF4-FFF2-40B4-BE49-F238E27FC236}">
                <a16:creationId xmlns:a16="http://schemas.microsoft.com/office/drawing/2014/main" id="{E26E60A9-6B1B-0504-9AD9-98C3212D1BE2}"/>
              </a:ext>
            </a:extLst>
          </p:cNvPr>
          <p:cNvSpPr>
            <a:spLocks noGrp="1"/>
          </p:cNvSpPr>
          <p:nvPr>
            <p:ph type="body" sz="quarter" idx="15"/>
          </p:nvPr>
        </p:nvSpPr>
        <p:spPr>
          <a:xfrm>
            <a:off x="1237265" y="1994124"/>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grpSp>
        <p:nvGrpSpPr>
          <p:cNvPr id="7" name="Group 6">
            <a:extLst>
              <a:ext uri="{FF2B5EF4-FFF2-40B4-BE49-F238E27FC236}">
                <a16:creationId xmlns:a16="http://schemas.microsoft.com/office/drawing/2014/main" id="{4AAEF9DE-7B32-1B2A-6337-669A0D5B5567}"/>
              </a:ext>
              <a:ext uri="{C183D7F6-B498-43B3-948B-1728B52AA6E4}">
                <adec:decorative xmlns:adec="http://schemas.microsoft.com/office/drawing/2017/decorative" val="1"/>
              </a:ext>
            </a:extLst>
          </p:cNvPr>
          <p:cNvGrpSpPr/>
          <p:nvPr/>
        </p:nvGrpSpPr>
        <p:grpSpPr>
          <a:xfrm>
            <a:off x="10107938" y="893763"/>
            <a:ext cx="1110600" cy="1110600"/>
            <a:chOff x="5540700" y="2116300"/>
            <a:chExt cx="1110600" cy="1110600"/>
          </a:xfrm>
        </p:grpSpPr>
        <p:sp>
          <p:nvSpPr>
            <p:cNvPr id="8" name="Oval 7">
              <a:extLst>
                <a:ext uri="{FF2B5EF4-FFF2-40B4-BE49-F238E27FC236}">
                  <a16:creationId xmlns:a16="http://schemas.microsoft.com/office/drawing/2014/main" id="{BF3C713F-0819-4E66-4E37-3D4AEBB16C45}"/>
                </a:ext>
              </a:extLst>
            </p:cNvPr>
            <p:cNvSpPr/>
            <p:nvPr/>
          </p:nvSpPr>
          <p:spPr>
            <a:xfrm>
              <a:off x="5540700"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66B6D0E4-ABDA-CFF0-8DBA-13CB318211E8}"/>
                </a:ext>
              </a:extLst>
            </p:cNvPr>
            <p:cNvPicPr/>
            <p:nvPr/>
          </p:nvPicPr>
          <p:blipFill>
            <a:blip r:embed="rId2"/>
            <a:stretch>
              <a:fillRect/>
            </a:stretch>
          </p:blipFill>
          <p:spPr>
            <a:xfrm>
              <a:off x="5749602" y="2325202"/>
              <a:ext cx="692796" cy="692796"/>
            </a:xfrm>
            <a:prstGeom prst="rect">
              <a:avLst/>
            </a:prstGeom>
            <a:noFill/>
          </p:spPr>
        </p:pic>
      </p:grpSp>
      <p:sp>
        <p:nvSpPr>
          <p:cNvPr id="12" name="Text Placeholder 11">
            <a:extLst>
              <a:ext uri="{FF2B5EF4-FFF2-40B4-BE49-F238E27FC236}">
                <a16:creationId xmlns:a16="http://schemas.microsoft.com/office/drawing/2014/main" id="{EA7BF95A-A491-AA6A-78B7-D238998E4354}"/>
              </a:ext>
            </a:extLst>
          </p:cNvPr>
          <p:cNvSpPr>
            <a:spLocks noGrp="1"/>
          </p:cNvSpPr>
          <p:nvPr>
            <p:ph type="body" sz="quarter" idx="20"/>
          </p:nvPr>
        </p:nvSpPr>
        <p:spPr>
          <a:xfrm>
            <a:off x="1235075" y="4492432"/>
            <a:ext cx="8778782" cy="406322"/>
          </a:xfrm>
          <a:prstGeom prst="rect">
            <a:avLst/>
          </a:prstGeom>
        </p:spPr>
        <p:txBody>
          <a:bodyPr anchor="t"/>
          <a:lstStyle>
            <a:lvl1pPr marL="0" indent="0">
              <a:spcBef>
                <a:spcPct val="0"/>
              </a:spcBef>
              <a:buNone/>
              <a:defRPr sz="1400">
                <a:solidFill>
                  <a:schemeClr val="tx1"/>
                </a:solidFill>
                <a:latin typeface="+mj-lt"/>
              </a:defRPr>
            </a:lvl1pPr>
          </a:lstStyle>
          <a:p>
            <a:pPr lvl="0"/>
            <a:r>
              <a:rPr lang="en-US"/>
              <a:t>Click to edit Master text styles</a:t>
            </a:r>
          </a:p>
        </p:txBody>
      </p:sp>
      <p:sp>
        <p:nvSpPr>
          <p:cNvPr id="13" name="Text Placeholder 3">
            <a:extLst>
              <a:ext uri="{FF2B5EF4-FFF2-40B4-BE49-F238E27FC236}">
                <a16:creationId xmlns:a16="http://schemas.microsoft.com/office/drawing/2014/main" id="{FC885C31-00F8-2C8C-ACC7-B0A21820E6E2}"/>
              </a:ext>
            </a:extLst>
          </p:cNvPr>
          <p:cNvSpPr>
            <a:spLocks noGrp="1"/>
          </p:cNvSpPr>
          <p:nvPr>
            <p:ph type="body" sz="quarter" idx="21"/>
          </p:nvPr>
        </p:nvSpPr>
        <p:spPr>
          <a:xfrm>
            <a:off x="1237265" y="4898755"/>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8" name="Text Placeholder 11">
            <a:extLst>
              <a:ext uri="{FF2B5EF4-FFF2-40B4-BE49-F238E27FC236}">
                <a16:creationId xmlns:a16="http://schemas.microsoft.com/office/drawing/2014/main" id="{C801E9AC-93F9-F06B-9038-5F1AAD2E0D8A}"/>
              </a:ext>
            </a:extLst>
          </p:cNvPr>
          <p:cNvSpPr>
            <a:spLocks noGrp="1"/>
          </p:cNvSpPr>
          <p:nvPr>
            <p:ph type="body" sz="quarter" idx="22"/>
          </p:nvPr>
        </p:nvSpPr>
        <p:spPr>
          <a:xfrm>
            <a:off x="1235075" y="3042690"/>
            <a:ext cx="8778782" cy="406323"/>
          </a:xfrm>
          <a:prstGeom prst="rect">
            <a:avLst/>
          </a:prstGeom>
        </p:spPr>
        <p:txBody>
          <a:bodyPr anchor="t"/>
          <a:lstStyle>
            <a:lvl1pPr marL="0" indent="0">
              <a:spcBef>
                <a:spcPct val="0"/>
              </a:spcBef>
              <a:buNone/>
              <a:defRPr lang="en-US" sz="1400" kern="1200" spc="0" baseline="0" smtClean="0">
                <a:solidFill>
                  <a:schemeClr val="tx1"/>
                </a:solidFill>
                <a:latin typeface="+mj-lt"/>
                <a:ea typeface="+mn-ea"/>
                <a:cs typeface="Segoe UI" pitchFamily="34" charset="0"/>
              </a:defRPr>
            </a:lvl1pPr>
          </a:lstStyle>
          <a:p>
            <a:pPr lvl="0"/>
            <a:r>
              <a:rPr lang="en-US"/>
              <a:t>Click to edit Master text styles</a:t>
            </a:r>
          </a:p>
          <a:p>
            <a:pPr lvl="1"/>
            <a:r>
              <a:rPr lang="en-US"/>
              <a:t>Second level</a:t>
            </a:r>
          </a:p>
        </p:txBody>
      </p:sp>
      <p:sp>
        <p:nvSpPr>
          <p:cNvPr id="19" name="Text Placeholder 3">
            <a:extLst>
              <a:ext uri="{FF2B5EF4-FFF2-40B4-BE49-F238E27FC236}">
                <a16:creationId xmlns:a16="http://schemas.microsoft.com/office/drawing/2014/main" id="{3EC43E23-35AD-52A6-0DE8-366F8CC32F9A}"/>
              </a:ext>
            </a:extLst>
          </p:cNvPr>
          <p:cNvSpPr>
            <a:spLocks noGrp="1"/>
          </p:cNvSpPr>
          <p:nvPr>
            <p:ph type="body" sz="quarter" idx="23"/>
          </p:nvPr>
        </p:nvSpPr>
        <p:spPr>
          <a:xfrm>
            <a:off x="1237265" y="3449013"/>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5" name="Rounded Rectangle 3_1">
            <a:extLst>
              <a:ext uri="{FF2B5EF4-FFF2-40B4-BE49-F238E27FC236}">
                <a16:creationId xmlns:a16="http://schemas.microsoft.com/office/drawing/2014/main" id="{51CF6CA4-AFE1-1DB1-78AF-8888D130F41F}"/>
              </a:ext>
            </a:extLst>
          </p:cNvPr>
          <p:cNvSpPr/>
          <p:nvPr userDrawn="1"/>
        </p:nvSpPr>
        <p:spPr>
          <a:xfrm>
            <a:off x="588261" y="1292745"/>
            <a:ext cx="10074975" cy="4749970"/>
          </a:xfrm>
          <a:prstGeom prst="roundRect">
            <a:avLst>
              <a:gd name="adj" fmla="val 6113"/>
            </a:avLst>
          </a:prstGeom>
          <a:solidFill>
            <a:schemeClr val="bg1"/>
          </a:solidFill>
          <a:ln>
            <a:noFill/>
          </a:ln>
          <a:effectLst>
            <a:outerShdw blurRad="190500" dist="38100" dir="8100000" sx="101000" sy="101000" algn="tr" rotWithShape="0">
              <a:srgbClr val="CAC5B8">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ct val="0"/>
              </a:spcAft>
              <a:buClrTx/>
              <a:buSzPct val="90000"/>
              <a:buFontTx/>
              <a:buNone/>
              <a:defRPr/>
            </a:pPr>
            <a:endParaRPr kumimoji="0" lang="en-US" sz="18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grpSp>
        <p:nvGrpSpPr>
          <p:cNvPr id="10" name="Group 9">
            <a:extLst>
              <a:ext uri="{FF2B5EF4-FFF2-40B4-BE49-F238E27FC236}">
                <a16:creationId xmlns:a16="http://schemas.microsoft.com/office/drawing/2014/main" id="{69E4C475-E88D-8D07-BCCB-D30B4B18B2EB}"/>
              </a:ext>
              <a:ext uri="{C183D7F6-B498-43B3-948B-1728B52AA6E4}">
                <adec:decorative xmlns:adec="http://schemas.microsoft.com/office/drawing/2017/decorative" val="1"/>
              </a:ext>
            </a:extLst>
          </p:cNvPr>
          <p:cNvGrpSpPr/>
          <p:nvPr userDrawn="1"/>
        </p:nvGrpSpPr>
        <p:grpSpPr>
          <a:xfrm>
            <a:off x="10107938" y="893763"/>
            <a:ext cx="1110600" cy="1110600"/>
            <a:chOff x="5540700" y="2116300"/>
            <a:chExt cx="1110600" cy="1110600"/>
          </a:xfrm>
        </p:grpSpPr>
        <p:sp>
          <p:nvSpPr>
            <p:cNvPr id="11" name="Oval 10">
              <a:extLst>
                <a:ext uri="{FF2B5EF4-FFF2-40B4-BE49-F238E27FC236}">
                  <a16:creationId xmlns:a16="http://schemas.microsoft.com/office/drawing/2014/main" id="{0252F4D6-7343-6FD4-18AB-874808791DAC}"/>
                </a:ext>
              </a:extLst>
            </p:cNvPr>
            <p:cNvSpPr/>
            <p:nvPr/>
          </p:nvSpPr>
          <p:spPr>
            <a:xfrm>
              <a:off x="5540700"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4" name="Picture 13">
              <a:extLst>
                <a:ext uri="{FF2B5EF4-FFF2-40B4-BE49-F238E27FC236}">
                  <a16:creationId xmlns:a16="http://schemas.microsoft.com/office/drawing/2014/main" id="{7DFF3097-2139-E9D9-6FDF-9990139FE2E4}"/>
                </a:ext>
              </a:extLst>
            </p:cNvPr>
            <p:cNvPicPr/>
            <p:nvPr/>
          </p:nvPicPr>
          <p:blipFill>
            <a:blip r:embed="rId2"/>
            <a:stretch>
              <a:fillRect/>
            </a:stretch>
          </p:blipFill>
          <p:spPr>
            <a:xfrm>
              <a:off x="5749602" y="2325202"/>
              <a:ext cx="692796" cy="692796"/>
            </a:xfrm>
            <a:prstGeom prst="rect">
              <a:avLst/>
            </a:prstGeom>
            <a:noFill/>
          </p:spPr>
        </p:pic>
      </p:grpSp>
    </p:spTree>
    <p:extLst>
      <p:ext uri="{BB962C8B-B14F-4D97-AF65-F5344CB8AC3E}">
        <p14:creationId xmlns:p14="http://schemas.microsoft.com/office/powerpoint/2010/main" val="4066332160"/>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8">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2">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1_Knowledge Check">
    <p:spTree>
      <p:nvGrpSpPr>
        <p:cNvPr id="1" name=""/>
        <p:cNvGrpSpPr/>
        <p:nvPr/>
      </p:nvGrpSpPr>
      <p:grpSpPr>
        <a:xfrm>
          <a:off x="0" y="0"/>
          <a:ext cx="0" cy="0"/>
          <a:chOff x="0" y="0"/>
          <a:chExt cx="0" cy="0"/>
        </a:xfrm>
      </p:grpSpPr>
      <p:sp>
        <p:nvSpPr>
          <p:cNvPr id="3" name="Rounded Rectangle 3_1">
            <a:extLst>
              <a:ext uri="{FF2B5EF4-FFF2-40B4-BE49-F238E27FC236}">
                <a16:creationId xmlns:a16="http://schemas.microsoft.com/office/drawing/2014/main" id="{4CCBFB5E-1851-2876-A431-5DF81265739D}"/>
              </a:ext>
            </a:extLst>
          </p:cNvPr>
          <p:cNvSpPr/>
          <p:nvPr/>
        </p:nvSpPr>
        <p:spPr>
          <a:xfrm>
            <a:off x="588261" y="1292745"/>
            <a:ext cx="10074975" cy="4749970"/>
          </a:xfrm>
          <a:prstGeom prst="roundRect">
            <a:avLst>
              <a:gd name="adj" fmla="val 6113"/>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ct val="0"/>
              </a:spcAft>
              <a:buClrTx/>
              <a:buSzPct val="90000"/>
              <a:buFontTx/>
              <a:buNone/>
              <a:defRPr/>
            </a:pPr>
            <a:endParaRPr kumimoji="0" lang="en-US" sz="18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sp>
        <p:nvSpPr>
          <p:cNvPr id="4" name="Text Placeholder 11">
            <a:extLst>
              <a:ext uri="{FF2B5EF4-FFF2-40B4-BE49-F238E27FC236}">
                <a16:creationId xmlns:a16="http://schemas.microsoft.com/office/drawing/2014/main" id="{E5A14A0B-79D6-45AE-7A4C-9DC7D8DBDE0E}"/>
              </a:ext>
            </a:extLst>
          </p:cNvPr>
          <p:cNvSpPr>
            <a:spLocks noGrp="1"/>
          </p:cNvSpPr>
          <p:nvPr>
            <p:ph type="body" sz="quarter" idx="17"/>
          </p:nvPr>
        </p:nvSpPr>
        <p:spPr>
          <a:xfrm>
            <a:off x="1235075" y="1594151"/>
            <a:ext cx="8778782" cy="399973"/>
          </a:xfrm>
          <a:prstGeom prst="rect">
            <a:avLst/>
          </a:prstGeom>
        </p:spPr>
        <p:txBody>
          <a:bodyPr anchor="t"/>
          <a:lstStyle>
            <a:lvl1pPr marL="0" indent="0">
              <a:spcBef>
                <a:spcPct val="0"/>
              </a:spcBef>
              <a:buNone/>
              <a:defRPr lang="en-US" sz="1400" kern="1200" spc="0" baseline="0" smtClean="0">
                <a:solidFill>
                  <a:schemeClr val="tx1"/>
                </a:solidFill>
                <a:latin typeface="+mj-lt"/>
                <a:ea typeface="+mn-ea"/>
                <a:cs typeface="Segoe UI" pitchFamily="34" charset="0"/>
              </a:defRPr>
            </a:lvl1pPr>
          </a:lstStyle>
          <a:p>
            <a:pPr lvl="0"/>
            <a:r>
              <a:rPr lang="en-US"/>
              <a:t>Click to edit Master text styles</a:t>
            </a:r>
          </a:p>
          <a:p>
            <a:pPr lvl="1"/>
            <a:r>
              <a:rPr lang="en-US"/>
              <a:t>Second level</a:t>
            </a:r>
          </a:p>
        </p:txBody>
      </p:sp>
      <p:sp>
        <p:nvSpPr>
          <p:cNvPr id="6" name="Text Placeholder 3">
            <a:extLst>
              <a:ext uri="{FF2B5EF4-FFF2-40B4-BE49-F238E27FC236}">
                <a16:creationId xmlns:a16="http://schemas.microsoft.com/office/drawing/2014/main" id="{E26E60A9-6B1B-0504-9AD9-98C3212D1BE2}"/>
              </a:ext>
            </a:extLst>
          </p:cNvPr>
          <p:cNvSpPr>
            <a:spLocks noGrp="1"/>
          </p:cNvSpPr>
          <p:nvPr>
            <p:ph type="body" sz="quarter" idx="15"/>
          </p:nvPr>
        </p:nvSpPr>
        <p:spPr>
          <a:xfrm>
            <a:off x="1237265" y="1994124"/>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grpSp>
        <p:nvGrpSpPr>
          <p:cNvPr id="7" name="Group 6">
            <a:extLst>
              <a:ext uri="{FF2B5EF4-FFF2-40B4-BE49-F238E27FC236}">
                <a16:creationId xmlns:a16="http://schemas.microsoft.com/office/drawing/2014/main" id="{4AAEF9DE-7B32-1B2A-6337-669A0D5B5567}"/>
              </a:ext>
              <a:ext uri="{C183D7F6-B498-43B3-948B-1728B52AA6E4}">
                <adec:decorative xmlns:adec="http://schemas.microsoft.com/office/drawing/2017/decorative" val="1"/>
              </a:ext>
            </a:extLst>
          </p:cNvPr>
          <p:cNvGrpSpPr/>
          <p:nvPr/>
        </p:nvGrpSpPr>
        <p:grpSpPr>
          <a:xfrm>
            <a:off x="10107938" y="893763"/>
            <a:ext cx="1110600" cy="1110600"/>
            <a:chOff x="5540700" y="2116300"/>
            <a:chExt cx="1110600" cy="1110600"/>
          </a:xfrm>
        </p:grpSpPr>
        <p:sp>
          <p:nvSpPr>
            <p:cNvPr id="8" name="Oval 7">
              <a:extLst>
                <a:ext uri="{FF2B5EF4-FFF2-40B4-BE49-F238E27FC236}">
                  <a16:creationId xmlns:a16="http://schemas.microsoft.com/office/drawing/2014/main" id="{BF3C713F-0819-4E66-4E37-3D4AEBB16C45}"/>
                </a:ext>
              </a:extLst>
            </p:cNvPr>
            <p:cNvSpPr/>
            <p:nvPr/>
          </p:nvSpPr>
          <p:spPr>
            <a:xfrm>
              <a:off x="5540700"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66B6D0E4-ABDA-CFF0-8DBA-13CB318211E8}"/>
                </a:ext>
              </a:extLst>
            </p:cNvPr>
            <p:cNvPicPr/>
            <p:nvPr/>
          </p:nvPicPr>
          <p:blipFill>
            <a:blip r:embed="rId2"/>
            <a:stretch>
              <a:fillRect/>
            </a:stretch>
          </p:blipFill>
          <p:spPr>
            <a:xfrm>
              <a:off x="5749602" y="2325202"/>
              <a:ext cx="692796" cy="692796"/>
            </a:xfrm>
            <a:prstGeom prst="rect">
              <a:avLst/>
            </a:prstGeom>
            <a:noFill/>
          </p:spPr>
        </p:pic>
      </p:grpSp>
      <p:sp>
        <p:nvSpPr>
          <p:cNvPr id="12" name="Text Placeholder 11">
            <a:extLst>
              <a:ext uri="{FF2B5EF4-FFF2-40B4-BE49-F238E27FC236}">
                <a16:creationId xmlns:a16="http://schemas.microsoft.com/office/drawing/2014/main" id="{EA7BF95A-A491-AA6A-78B7-D238998E4354}"/>
              </a:ext>
            </a:extLst>
          </p:cNvPr>
          <p:cNvSpPr>
            <a:spLocks noGrp="1"/>
          </p:cNvSpPr>
          <p:nvPr>
            <p:ph type="body" sz="quarter" idx="20"/>
          </p:nvPr>
        </p:nvSpPr>
        <p:spPr>
          <a:xfrm>
            <a:off x="1235075" y="4492432"/>
            <a:ext cx="8778782" cy="406322"/>
          </a:xfrm>
          <a:prstGeom prst="rect">
            <a:avLst/>
          </a:prstGeom>
        </p:spPr>
        <p:txBody>
          <a:bodyPr anchor="t"/>
          <a:lstStyle>
            <a:lvl1pPr marL="0" indent="0">
              <a:spcBef>
                <a:spcPct val="0"/>
              </a:spcBef>
              <a:buNone/>
              <a:defRPr sz="1400">
                <a:solidFill>
                  <a:schemeClr val="tx1"/>
                </a:solidFill>
                <a:latin typeface="+mj-lt"/>
              </a:defRPr>
            </a:lvl1pPr>
          </a:lstStyle>
          <a:p>
            <a:pPr lvl="0"/>
            <a:r>
              <a:rPr lang="en-US"/>
              <a:t>Click to edit Master text styles</a:t>
            </a:r>
          </a:p>
        </p:txBody>
      </p:sp>
      <p:sp>
        <p:nvSpPr>
          <p:cNvPr id="13" name="Text Placeholder 3">
            <a:extLst>
              <a:ext uri="{FF2B5EF4-FFF2-40B4-BE49-F238E27FC236}">
                <a16:creationId xmlns:a16="http://schemas.microsoft.com/office/drawing/2014/main" id="{FC885C31-00F8-2C8C-ACC7-B0A21820E6E2}"/>
              </a:ext>
            </a:extLst>
          </p:cNvPr>
          <p:cNvSpPr>
            <a:spLocks noGrp="1"/>
          </p:cNvSpPr>
          <p:nvPr>
            <p:ph type="body" sz="quarter" idx="21"/>
          </p:nvPr>
        </p:nvSpPr>
        <p:spPr>
          <a:xfrm>
            <a:off x="1237265" y="4898755"/>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8" name="Text Placeholder 11">
            <a:extLst>
              <a:ext uri="{FF2B5EF4-FFF2-40B4-BE49-F238E27FC236}">
                <a16:creationId xmlns:a16="http://schemas.microsoft.com/office/drawing/2014/main" id="{C801E9AC-93F9-F06B-9038-5F1AAD2E0D8A}"/>
              </a:ext>
            </a:extLst>
          </p:cNvPr>
          <p:cNvSpPr>
            <a:spLocks noGrp="1"/>
          </p:cNvSpPr>
          <p:nvPr>
            <p:ph type="body" sz="quarter" idx="22"/>
          </p:nvPr>
        </p:nvSpPr>
        <p:spPr>
          <a:xfrm>
            <a:off x="1235075" y="3042690"/>
            <a:ext cx="8778782" cy="406323"/>
          </a:xfrm>
          <a:prstGeom prst="rect">
            <a:avLst/>
          </a:prstGeom>
        </p:spPr>
        <p:txBody>
          <a:bodyPr anchor="t"/>
          <a:lstStyle>
            <a:lvl1pPr marL="0" indent="0">
              <a:spcBef>
                <a:spcPct val="0"/>
              </a:spcBef>
              <a:buNone/>
              <a:defRPr lang="en-US" sz="1400" kern="1200" spc="0" baseline="0" smtClean="0">
                <a:solidFill>
                  <a:schemeClr val="tx1"/>
                </a:solidFill>
                <a:latin typeface="+mj-lt"/>
                <a:ea typeface="+mn-ea"/>
                <a:cs typeface="Segoe UI" pitchFamily="34" charset="0"/>
              </a:defRPr>
            </a:lvl1pPr>
          </a:lstStyle>
          <a:p>
            <a:pPr lvl="0"/>
            <a:r>
              <a:rPr lang="en-US"/>
              <a:t>Click to edit Master text styles</a:t>
            </a:r>
          </a:p>
          <a:p>
            <a:pPr lvl="1"/>
            <a:r>
              <a:rPr lang="en-US"/>
              <a:t>Second level</a:t>
            </a:r>
          </a:p>
        </p:txBody>
      </p:sp>
      <p:sp>
        <p:nvSpPr>
          <p:cNvPr id="19" name="Text Placeholder 3">
            <a:extLst>
              <a:ext uri="{FF2B5EF4-FFF2-40B4-BE49-F238E27FC236}">
                <a16:creationId xmlns:a16="http://schemas.microsoft.com/office/drawing/2014/main" id="{3EC43E23-35AD-52A6-0DE8-366F8CC32F9A}"/>
              </a:ext>
            </a:extLst>
          </p:cNvPr>
          <p:cNvSpPr>
            <a:spLocks noGrp="1"/>
          </p:cNvSpPr>
          <p:nvPr>
            <p:ph type="body" sz="quarter" idx="23"/>
          </p:nvPr>
        </p:nvSpPr>
        <p:spPr>
          <a:xfrm>
            <a:off x="1237265" y="3449013"/>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5" name="Rounded Rectangle 3_1">
            <a:extLst>
              <a:ext uri="{FF2B5EF4-FFF2-40B4-BE49-F238E27FC236}">
                <a16:creationId xmlns:a16="http://schemas.microsoft.com/office/drawing/2014/main" id="{3A02D3DF-BCAB-6519-6C0D-54CE13B980C2}"/>
              </a:ext>
            </a:extLst>
          </p:cNvPr>
          <p:cNvSpPr/>
          <p:nvPr userDrawn="1"/>
        </p:nvSpPr>
        <p:spPr>
          <a:xfrm>
            <a:off x="588261" y="1292745"/>
            <a:ext cx="10074975" cy="4749970"/>
          </a:xfrm>
          <a:prstGeom prst="roundRect">
            <a:avLst>
              <a:gd name="adj" fmla="val 6113"/>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ct val="0"/>
              </a:spcAft>
              <a:buClrTx/>
              <a:buSzPct val="90000"/>
              <a:buFontTx/>
              <a:buNone/>
              <a:defRPr/>
            </a:pPr>
            <a:endParaRPr kumimoji="0" lang="en-US" sz="18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grpSp>
        <p:nvGrpSpPr>
          <p:cNvPr id="10" name="Group 9">
            <a:extLst>
              <a:ext uri="{FF2B5EF4-FFF2-40B4-BE49-F238E27FC236}">
                <a16:creationId xmlns:a16="http://schemas.microsoft.com/office/drawing/2014/main" id="{56F42F31-68D5-27B6-5CE9-44BEAABA23C5}"/>
              </a:ext>
              <a:ext uri="{C183D7F6-B498-43B3-948B-1728B52AA6E4}">
                <adec:decorative xmlns:adec="http://schemas.microsoft.com/office/drawing/2017/decorative" val="1"/>
              </a:ext>
            </a:extLst>
          </p:cNvPr>
          <p:cNvGrpSpPr/>
          <p:nvPr userDrawn="1"/>
        </p:nvGrpSpPr>
        <p:grpSpPr>
          <a:xfrm>
            <a:off x="10107938" y="893763"/>
            <a:ext cx="1110600" cy="1110600"/>
            <a:chOff x="5540700" y="2116300"/>
            <a:chExt cx="1110600" cy="1110600"/>
          </a:xfrm>
        </p:grpSpPr>
        <p:sp>
          <p:nvSpPr>
            <p:cNvPr id="11" name="Oval 10">
              <a:extLst>
                <a:ext uri="{FF2B5EF4-FFF2-40B4-BE49-F238E27FC236}">
                  <a16:creationId xmlns:a16="http://schemas.microsoft.com/office/drawing/2014/main" id="{425C87CE-0A0B-D9EC-7EF4-EEA66121366D}"/>
                </a:ext>
              </a:extLst>
            </p:cNvPr>
            <p:cNvSpPr/>
            <p:nvPr/>
          </p:nvSpPr>
          <p:spPr>
            <a:xfrm>
              <a:off x="5540700"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4" name="Picture 13">
              <a:extLst>
                <a:ext uri="{FF2B5EF4-FFF2-40B4-BE49-F238E27FC236}">
                  <a16:creationId xmlns:a16="http://schemas.microsoft.com/office/drawing/2014/main" id="{27752A00-DEB0-A55C-017D-2CB564EE221E}"/>
                </a:ext>
              </a:extLst>
            </p:cNvPr>
            <p:cNvPicPr/>
            <p:nvPr/>
          </p:nvPicPr>
          <p:blipFill>
            <a:blip r:embed="rId2"/>
            <a:stretch>
              <a:fillRect/>
            </a:stretch>
          </p:blipFill>
          <p:spPr>
            <a:xfrm>
              <a:off x="5749602" y="2325202"/>
              <a:ext cx="692796" cy="692796"/>
            </a:xfrm>
            <a:prstGeom prst="rect">
              <a:avLst/>
            </a:prstGeom>
            <a:noFill/>
          </p:spPr>
        </p:pic>
      </p:grpSp>
    </p:spTree>
    <p:extLst>
      <p:ext uri="{BB962C8B-B14F-4D97-AF65-F5344CB8AC3E}">
        <p14:creationId xmlns:p14="http://schemas.microsoft.com/office/powerpoint/2010/main" val="2976907460"/>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8">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2">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LearningPath1_WmGray">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pic>
        <p:nvPicPr>
          <p:cNvPr id="6" name="Graphic 5">
            <a:extLst>
              <a:ext uri="{FF2B5EF4-FFF2-40B4-BE49-F238E27FC236}">
                <a16:creationId xmlns:a16="http://schemas.microsoft.com/office/drawing/2014/main" id="{DF318326-19BB-DD5B-81E3-D6586A45E476}"/>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 y="2827846"/>
            <a:ext cx="12192001" cy="3035200"/>
          </a:xfrm>
          <a:prstGeom prst="rect">
            <a:avLst/>
          </a:prstGeom>
        </p:spPr>
      </p:pic>
      <p:pic>
        <p:nvPicPr>
          <p:cNvPr id="3" name="Graphic 2">
            <a:extLst>
              <a:ext uri="{FF2B5EF4-FFF2-40B4-BE49-F238E27FC236}">
                <a16:creationId xmlns:a16="http://schemas.microsoft.com/office/drawing/2014/main" id="{78820438-D041-7C1B-7225-163644DF7F8A}"/>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2827846"/>
            <a:ext cx="12192001" cy="3035200"/>
          </a:xfrm>
          <a:prstGeom prst="rect">
            <a:avLst/>
          </a:prstGeom>
        </p:spPr>
      </p:pic>
    </p:spTree>
    <p:extLst>
      <p:ext uri="{BB962C8B-B14F-4D97-AF65-F5344CB8AC3E}">
        <p14:creationId xmlns:p14="http://schemas.microsoft.com/office/powerpoint/2010/main" val="1873766981"/>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LearningPath3_OffWhite">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pic>
        <p:nvPicPr>
          <p:cNvPr id="5" name="Graphic 4">
            <a:extLst>
              <a:ext uri="{FF2B5EF4-FFF2-40B4-BE49-F238E27FC236}">
                <a16:creationId xmlns:a16="http://schemas.microsoft.com/office/drawing/2014/main" id="{6C16E9B7-4924-90AE-8E65-159052FB571B}"/>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 y="3144660"/>
            <a:ext cx="12192001" cy="3035200"/>
          </a:xfrm>
          <a:prstGeom prst="rect">
            <a:avLst/>
          </a:prstGeom>
        </p:spPr>
      </p:pic>
      <p:pic>
        <p:nvPicPr>
          <p:cNvPr id="3" name="Graphic 2">
            <a:extLst>
              <a:ext uri="{FF2B5EF4-FFF2-40B4-BE49-F238E27FC236}">
                <a16:creationId xmlns:a16="http://schemas.microsoft.com/office/drawing/2014/main" id="{A426B490-FCC9-31DC-AB1D-3CFAD683109B}"/>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3144660"/>
            <a:ext cx="12192001" cy="3035200"/>
          </a:xfrm>
          <a:prstGeom prst="rect">
            <a:avLst/>
          </a:prstGeom>
        </p:spPr>
      </p:pic>
    </p:spTree>
    <p:extLst>
      <p:ext uri="{BB962C8B-B14F-4D97-AF65-F5344CB8AC3E}">
        <p14:creationId xmlns:p14="http://schemas.microsoft.com/office/powerpoint/2010/main" val="590370070"/>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1_LearningPath1_WmGray">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1600" cy="492443"/>
          </a:xfrm>
        </p:spPr>
        <p:txBody>
          <a:bodyPr vert="horz" wrap="square" lIns="0" tIns="0" rIns="0" bIns="0" rtlCol="0" anchor="t">
            <a:spAutoFit/>
          </a:bodyPr>
          <a:lstStyle>
            <a:lvl1pPr>
              <a:defRPr lang="en-US" i="0">
                <a:cs typeface="Segoe UI Semibold" panose="020B0502040204020203" pitchFamily="34" charset="0"/>
              </a:defRPr>
            </a:lvl1pPr>
          </a:lstStyle>
          <a:p>
            <a:pPr lvl="0"/>
            <a:r>
              <a:rPr lang="en-US"/>
              <a:t>Click to edit Master title style</a:t>
            </a:r>
          </a:p>
        </p:txBody>
      </p:sp>
      <p:pic>
        <p:nvPicPr>
          <p:cNvPr id="6" name="Graphic 5">
            <a:extLst>
              <a:ext uri="{FF2B5EF4-FFF2-40B4-BE49-F238E27FC236}">
                <a16:creationId xmlns:a16="http://schemas.microsoft.com/office/drawing/2014/main" id="{DF318326-19BB-DD5B-81E3-D6586A45E476}"/>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 y="2827846"/>
            <a:ext cx="12192001" cy="3035200"/>
          </a:xfrm>
          <a:prstGeom prst="rect">
            <a:avLst/>
          </a:prstGeom>
        </p:spPr>
      </p:pic>
      <p:sp>
        <p:nvSpPr>
          <p:cNvPr id="3" name="Rounded Rectangle 3_1">
            <a:extLst>
              <a:ext uri="{FF2B5EF4-FFF2-40B4-BE49-F238E27FC236}">
                <a16:creationId xmlns:a16="http://schemas.microsoft.com/office/drawing/2014/main" id="{EA6FD2A8-720D-4961-EE5A-DE1728EBB8A1}"/>
              </a:ext>
              <a:ext uri="{C183D7F6-B498-43B3-948B-1728B52AA6E4}">
                <adec:decorative xmlns:adec="http://schemas.microsoft.com/office/drawing/2017/decorative" val="1"/>
              </a:ext>
            </a:extLst>
          </p:cNvPr>
          <p:cNvSpPr/>
          <p:nvPr/>
        </p:nvSpPr>
        <p:spPr>
          <a:xfrm>
            <a:off x="580398" y="1787281"/>
            <a:ext cx="10633034" cy="3638249"/>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numCol="1" spcCol="457200" rtlCol="0" anchor="t"/>
          <a:lstStyle/>
          <a:p>
            <a:pPr marL="0" marR="0" lvl="0" indent="0" algn="l" defTabSz="932742" rtl="0" eaLnBrk="1" fontAlgn="auto" latinLnBrk="0" hangingPunct="1">
              <a:lnSpc>
                <a:spcPct val="100000"/>
              </a:lnSpc>
              <a:spcBef>
                <a:spcPts val="1200"/>
              </a:spcBef>
              <a:spcAft>
                <a:spcPct val="0"/>
              </a:spcAft>
              <a:buClrTx/>
              <a:buSzPct val="90000"/>
              <a:buFont typeface="Wingdings" panose="05000000000000000000" pitchFamily="2" charset="2"/>
              <a:buNone/>
              <a:defRPr/>
            </a:pPr>
            <a:endParaRPr kumimoji="0" lang="en-US" sz="16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pic>
        <p:nvPicPr>
          <p:cNvPr id="4" name="Graphic 3">
            <a:extLst>
              <a:ext uri="{FF2B5EF4-FFF2-40B4-BE49-F238E27FC236}">
                <a16:creationId xmlns:a16="http://schemas.microsoft.com/office/drawing/2014/main" id="{C17B85B8-B56F-5359-DBDB-54C7CCF246F1}"/>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2827846"/>
            <a:ext cx="12192001" cy="3035200"/>
          </a:xfrm>
          <a:prstGeom prst="rect">
            <a:avLst/>
          </a:prstGeom>
        </p:spPr>
      </p:pic>
      <p:sp>
        <p:nvSpPr>
          <p:cNvPr id="5" name="Rounded Rectangle 3_1">
            <a:extLst>
              <a:ext uri="{FF2B5EF4-FFF2-40B4-BE49-F238E27FC236}">
                <a16:creationId xmlns:a16="http://schemas.microsoft.com/office/drawing/2014/main" id="{698F9977-F932-0027-9F82-65439B54CCF4}"/>
              </a:ext>
              <a:ext uri="{C183D7F6-B498-43B3-948B-1728B52AA6E4}">
                <adec:decorative xmlns:adec="http://schemas.microsoft.com/office/drawing/2017/decorative" val="1"/>
              </a:ext>
            </a:extLst>
          </p:cNvPr>
          <p:cNvSpPr/>
          <p:nvPr userDrawn="1"/>
        </p:nvSpPr>
        <p:spPr>
          <a:xfrm>
            <a:off x="580398" y="1787281"/>
            <a:ext cx="10633034" cy="3638249"/>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numCol="1" spcCol="457200" rtlCol="0" anchor="t"/>
          <a:lstStyle/>
          <a:p>
            <a:pPr marL="0" marR="0" lvl="0" indent="0" algn="l" defTabSz="932742" rtl="0" eaLnBrk="1" fontAlgn="auto" latinLnBrk="0" hangingPunct="1">
              <a:lnSpc>
                <a:spcPct val="100000"/>
              </a:lnSpc>
              <a:spcBef>
                <a:spcPts val="1200"/>
              </a:spcBef>
              <a:spcAft>
                <a:spcPct val="0"/>
              </a:spcAft>
              <a:buClrTx/>
              <a:buSzPct val="90000"/>
              <a:buFont typeface="Wingdings" panose="05000000000000000000" pitchFamily="2" charset="2"/>
              <a:buNone/>
              <a:defRPr/>
            </a:pPr>
            <a:endParaRPr kumimoji="0" lang="en-US" sz="16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Tree>
    <p:extLst>
      <p:ext uri="{BB962C8B-B14F-4D97-AF65-F5344CB8AC3E}">
        <p14:creationId xmlns:p14="http://schemas.microsoft.com/office/powerpoint/2010/main" val="1204896447"/>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67.xml"/><Relationship Id="rId18" Type="http://schemas.openxmlformats.org/officeDocument/2006/relationships/slideLayout" Target="../slideLayouts/slideLayout72.xml"/><Relationship Id="rId26" Type="http://schemas.openxmlformats.org/officeDocument/2006/relationships/slideLayout" Target="../slideLayouts/slideLayout80.xml"/><Relationship Id="rId39" Type="http://schemas.openxmlformats.org/officeDocument/2006/relationships/slideLayout" Target="../slideLayouts/slideLayout93.xml"/><Relationship Id="rId21" Type="http://schemas.openxmlformats.org/officeDocument/2006/relationships/slideLayout" Target="../slideLayouts/slideLayout75.xml"/><Relationship Id="rId34" Type="http://schemas.openxmlformats.org/officeDocument/2006/relationships/slideLayout" Target="../slideLayouts/slideLayout88.xml"/><Relationship Id="rId42" Type="http://schemas.openxmlformats.org/officeDocument/2006/relationships/slideLayout" Target="../slideLayouts/slideLayout96.xml"/><Relationship Id="rId47" Type="http://schemas.openxmlformats.org/officeDocument/2006/relationships/slideLayout" Target="../slideLayouts/slideLayout101.xml"/><Relationship Id="rId50" Type="http://schemas.openxmlformats.org/officeDocument/2006/relationships/slideLayout" Target="../slideLayouts/slideLayout104.xml"/><Relationship Id="rId55" Type="http://schemas.openxmlformats.org/officeDocument/2006/relationships/slideLayout" Target="../slideLayouts/slideLayout109.xml"/><Relationship Id="rId7" Type="http://schemas.openxmlformats.org/officeDocument/2006/relationships/slideLayout" Target="../slideLayouts/slideLayout61.xml"/><Relationship Id="rId2" Type="http://schemas.openxmlformats.org/officeDocument/2006/relationships/slideLayout" Target="../slideLayouts/slideLayout56.xml"/><Relationship Id="rId16" Type="http://schemas.openxmlformats.org/officeDocument/2006/relationships/slideLayout" Target="../slideLayouts/slideLayout70.xml"/><Relationship Id="rId29" Type="http://schemas.openxmlformats.org/officeDocument/2006/relationships/slideLayout" Target="../slideLayouts/slideLayout83.xml"/><Relationship Id="rId11" Type="http://schemas.openxmlformats.org/officeDocument/2006/relationships/slideLayout" Target="../slideLayouts/slideLayout65.xml"/><Relationship Id="rId24" Type="http://schemas.openxmlformats.org/officeDocument/2006/relationships/slideLayout" Target="../slideLayouts/slideLayout78.xml"/><Relationship Id="rId32" Type="http://schemas.openxmlformats.org/officeDocument/2006/relationships/slideLayout" Target="../slideLayouts/slideLayout86.xml"/><Relationship Id="rId37" Type="http://schemas.openxmlformats.org/officeDocument/2006/relationships/slideLayout" Target="../slideLayouts/slideLayout91.xml"/><Relationship Id="rId40" Type="http://schemas.openxmlformats.org/officeDocument/2006/relationships/slideLayout" Target="../slideLayouts/slideLayout94.xml"/><Relationship Id="rId45" Type="http://schemas.openxmlformats.org/officeDocument/2006/relationships/slideLayout" Target="../slideLayouts/slideLayout99.xml"/><Relationship Id="rId53" Type="http://schemas.openxmlformats.org/officeDocument/2006/relationships/slideLayout" Target="../slideLayouts/slideLayout107.xml"/><Relationship Id="rId5" Type="http://schemas.openxmlformats.org/officeDocument/2006/relationships/slideLayout" Target="../slideLayouts/slideLayout59.xml"/><Relationship Id="rId10" Type="http://schemas.openxmlformats.org/officeDocument/2006/relationships/slideLayout" Target="../slideLayouts/slideLayout64.xml"/><Relationship Id="rId19" Type="http://schemas.openxmlformats.org/officeDocument/2006/relationships/slideLayout" Target="../slideLayouts/slideLayout73.xml"/><Relationship Id="rId31" Type="http://schemas.openxmlformats.org/officeDocument/2006/relationships/slideLayout" Target="../slideLayouts/slideLayout85.xml"/><Relationship Id="rId44" Type="http://schemas.openxmlformats.org/officeDocument/2006/relationships/slideLayout" Target="../slideLayouts/slideLayout98.xml"/><Relationship Id="rId52" Type="http://schemas.openxmlformats.org/officeDocument/2006/relationships/slideLayout" Target="../slideLayouts/slideLayout106.xml"/><Relationship Id="rId4" Type="http://schemas.openxmlformats.org/officeDocument/2006/relationships/slideLayout" Target="../slideLayouts/slideLayout58.xml"/><Relationship Id="rId9" Type="http://schemas.openxmlformats.org/officeDocument/2006/relationships/slideLayout" Target="../slideLayouts/slideLayout63.xml"/><Relationship Id="rId14" Type="http://schemas.openxmlformats.org/officeDocument/2006/relationships/slideLayout" Target="../slideLayouts/slideLayout68.xml"/><Relationship Id="rId22" Type="http://schemas.openxmlformats.org/officeDocument/2006/relationships/slideLayout" Target="../slideLayouts/slideLayout76.xml"/><Relationship Id="rId27" Type="http://schemas.openxmlformats.org/officeDocument/2006/relationships/slideLayout" Target="../slideLayouts/slideLayout81.xml"/><Relationship Id="rId30" Type="http://schemas.openxmlformats.org/officeDocument/2006/relationships/slideLayout" Target="../slideLayouts/slideLayout84.xml"/><Relationship Id="rId35" Type="http://schemas.openxmlformats.org/officeDocument/2006/relationships/slideLayout" Target="../slideLayouts/slideLayout89.xml"/><Relationship Id="rId43" Type="http://schemas.openxmlformats.org/officeDocument/2006/relationships/slideLayout" Target="../slideLayouts/slideLayout97.xml"/><Relationship Id="rId48" Type="http://schemas.openxmlformats.org/officeDocument/2006/relationships/slideLayout" Target="../slideLayouts/slideLayout102.xml"/><Relationship Id="rId56" Type="http://schemas.openxmlformats.org/officeDocument/2006/relationships/theme" Target="../theme/theme2.xml"/><Relationship Id="rId8" Type="http://schemas.openxmlformats.org/officeDocument/2006/relationships/slideLayout" Target="../slideLayouts/slideLayout62.xml"/><Relationship Id="rId51" Type="http://schemas.openxmlformats.org/officeDocument/2006/relationships/slideLayout" Target="../slideLayouts/slideLayout105.xml"/><Relationship Id="rId3" Type="http://schemas.openxmlformats.org/officeDocument/2006/relationships/slideLayout" Target="../slideLayouts/slideLayout57.xml"/><Relationship Id="rId12" Type="http://schemas.openxmlformats.org/officeDocument/2006/relationships/slideLayout" Target="../slideLayouts/slideLayout66.xml"/><Relationship Id="rId17" Type="http://schemas.openxmlformats.org/officeDocument/2006/relationships/slideLayout" Target="../slideLayouts/slideLayout71.xml"/><Relationship Id="rId25" Type="http://schemas.openxmlformats.org/officeDocument/2006/relationships/slideLayout" Target="../slideLayouts/slideLayout79.xml"/><Relationship Id="rId33" Type="http://schemas.openxmlformats.org/officeDocument/2006/relationships/slideLayout" Target="../slideLayouts/slideLayout87.xml"/><Relationship Id="rId38" Type="http://schemas.openxmlformats.org/officeDocument/2006/relationships/slideLayout" Target="../slideLayouts/slideLayout92.xml"/><Relationship Id="rId46" Type="http://schemas.openxmlformats.org/officeDocument/2006/relationships/slideLayout" Target="../slideLayouts/slideLayout100.xml"/><Relationship Id="rId20" Type="http://schemas.openxmlformats.org/officeDocument/2006/relationships/slideLayout" Target="../slideLayouts/slideLayout74.xml"/><Relationship Id="rId41" Type="http://schemas.openxmlformats.org/officeDocument/2006/relationships/slideLayout" Target="../slideLayouts/slideLayout95.xml"/><Relationship Id="rId54" Type="http://schemas.openxmlformats.org/officeDocument/2006/relationships/slideLayout" Target="../slideLayouts/slideLayout108.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5" Type="http://schemas.openxmlformats.org/officeDocument/2006/relationships/slideLayout" Target="../slideLayouts/slideLayout69.xml"/><Relationship Id="rId23" Type="http://schemas.openxmlformats.org/officeDocument/2006/relationships/slideLayout" Target="../slideLayouts/slideLayout77.xml"/><Relationship Id="rId28" Type="http://schemas.openxmlformats.org/officeDocument/2006/relationships/slideLayout" Target="../slideLayouts/slideLayout82.xml"/><Relationship Id="rId36" Type="http://schemas.openxmlformats.org/officeDocument/2006/relationships/slideLayout" Target="../slideLayouts/slideLayout90.xml"/><Relationship Id="rId49" Type="http://schemas.openxmlformats.org/officeDocument/2006/relationships/slideLayout" Target="../slideLayouts/slideLayout10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17.xml"/><Relationship Id="rId13" Type="http://schemas.openxmlformats.org/officeDocument/2006/relationships/slideLayout" Target="../slideLayouts/slideLayout122.xml"/><Relationship Id="rId18" Type="http://schemas.openxmlformats.org/officeDocument/2006/relationships/slideLayout" Target="../slideLayouts/slideLayout127.xml"/><Relationship Id="rId26" Type="http://schemas.openxmlformats.org/officeDocument/2006/relationships/slideLayout" Target="../slideLayouts/slideLayout135.xml"/><Relationship Id="rId3" Type="http://schemas.openxmlformats.org/officeDocument/2006/relationships/slideLayout" Target="../slideLayouts/slideLayout112.xml"/><Relationship Id="rId21" Type="http://schemas.openxmlformats.org/officeDocument/2006/relationships/slideLayout" Target="../slideLayouts/slideLayout130.xml"/><Relationship Id="rId7" Type="http://schemas.openxmlformats.org/officeDocument/2006/relationships/slideLayout" Target="../slideLayouts/slideLayout116.xml"/><Relationship Id="rId12" Type="http://schemas.openxmlformats.org/officeDocument/2006/relationships/slideLayout" Target="../slideLayouts/slideLayout121.xml"/><Relationship Id="rId17" Type="http://schemas.openxmlformats.org/officeDocument/2006/relationships/slideLayout" Target="../slideLayouts/slideLayout126.xml"/><Relationship Id="rId25" Type="http://schemas.openxmlformats.org/officeDocument/2006/relationships/slideLayout" Target="../slideLayouts/slideLayout134.xml"/><Relationship Id="rId2" Type="http://schemas.openxmlformats.org/officeDocument/2006/relationships/slideLayout" Target="../slideLayouts/slideLayout111.xml"/><Relationship Id="rId16" Type="http://schemas.openxmlformats.org/officeDocument/2006/relationships/slideLayout" Target="../slideLayouts/slideLayout125.xml"/><Relationship Id="rId20" Type="http://schemas.openxmlformats.org/officeDocument/2006/relationships/slideLayout" Target="../slideLayouts/slideLayout129.xml"/><Relationship Id="rId29" Type="http://schemas.openxmlformats.org/officeDocument/2006/relationships/slideLayout" Target="../slideLayouts/slideLayout138.xml"/><Relationship Id="rId1" Type="http://schemas.openxmlformats.org/officeDocument/2006/relationships/slideLayout" Target="../slideLayouts/slideLayout110.xml"/><Relationship Id="rId6" Type="http://schemas.openxmlformats.org/officeDocument/2006/relationships/slideLayout" Target="../slideLayouts/slideLayout115.xml"/><Relationship Id="rId11" Type="http://schemas.openxmlformats.org/officeDocument/2006/relationships/slideLayout" Target="../slideLayouts/slideLayout120.xml"/><Relationship Id="rId24" Type="http://schemas.openxmlformats.org/officeDocument/2006/relationships/slideLayout" Target="../slideLayouts/slideLayout133.xml"/><Relationship Id="rId32" Type="http://schemas.openxmlformats.org/officeDocument/2006/relationships/theme" Target="../theme/theme3.xml"/><Relationship Id="rId5" Type="http://schemas.openxmlformats.org/officeDocument/2006/relationships/slideLayout" Target="../slideLayouts/slideLayout114.xml"/><Relationship Id="rId15" Type="http://schemas.openxmlformats.org/officeDocument/2006/relationships/slideLayout" Target="../slideLayouts/slideLayout124.xml"/><Relationship Id="rId23" Type="http://schemas.openxmlformats.org/officeDocument/2006/relationships/slideLayout" Target="../slideLayouts/slideLayout132.xml"/><Relationship Id="rId28" Type="http://schemas.openxmlformats.org/officeDocument/2006/relationships/slideLayout" Target="../slideLayouts/slideLayout137.xml"/><Relationship Id="rId10" Type="http://schemas.openxmlformats.org/officeDocument/2006/relationships/slideLayout" Target="../slideLayouts/slideLayout119.xml"/><Relationship Id="rId19" Type="http://schemas.openxmlformats.org/officeDocument/2006/relationships/slideLayout" Target="../slideLayouts/slideLayout128.xml"/><Relationship Id="rId31" Type="http://schemas.openxmlformats.org/officeDocument/2006/relationships/slideLayout" Target="../slideLayouts/slideLayout140.xml"/><Relationship Id="rId4" Type="http://schemas.openxmlformats.org/officeDocument/2006/relationships/slideLayout" Target="../slideLayouts/slideLayout113.xml"/><Relationship Id="rId9" Type="http://schemas.openxmlformats.org/officeDocument/2006/relationships/slideLayout" Target="../slideLayouts/slideLayout118.xml"/><Relationship Id="rId14" Type="http://schemas.openxmlformats.org/officeDocument/2006/relationships/slideLayout" Target="../slideLayouts/slideLayout123.xml"/><Relationship Id="rId22" Type="http://schemas.openxmlformats.org/officeDocument/2006/relationships/slideLayout" Target="../slideLayouts/slideLayout131.xml"/><Relationship Id="rId27" Type="http://schemas.openxmlformats.org/officeDocument/2006/relationships/slideLayout" Target="../slideLayouts/slideLayout136.xml"/><Relationship Id="rId30" Type="http://schemas.openxmlformats.org/officeDocument/2006/relationships/slideLayout" Target="../slideLayouts/slideLayout139.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53.xml"/><Relationship Id="rId18" Type="http://schemas.openxmlformats.org/officeDocument/2006/relationships/slideLayout" Target="../slideLayouts/slideLayout158.xml"/><Relationship Id="rId26" Type="http://schemas.openxmlformats.org/officeDocument/2006/relationships/slideLayout" Target="../slideLayouts/slideLayout166.xml"/><Relationship Id="rId39" Type="http://schemas.openxmlformats.org/officeDocument/2006/relationships/slideLayout" Target="../slideLayouts/slideLayout179.xml"/><Relationship Id="rId21" Type="http://schemas.openxmlformats.org/officeDocument/2006/relationships/slideLayout" Target="../slideLayouts/slideLayout161.xml"/><Relationship Id="rId34" Type="http://schemas.openxmlformats.org/officeDocument/2006/relationships/slideLayout" Target="../slideLayouts/slideLayout174.xml"/><Relationship Id="rId42" Type="http://schemas.openxmlformats.org/officeDocument/2006/relationships/slideLayout" Target="../slideLayouts/slideLayout182.xml"/><Relationship Id="rId47" Type="http://schemas.openxmlformats.org/officeDocument/2006/relationships/slideLayout" Target="../slideLayouts/slideLayout187.xml"/><Relationship Id="rId50" Type="http://schemas.openxmlformats.org/officeDocument/2006/relationships/slideLayout" Target="../slideLayouts/slideLayout190.xml"/><Relationship Id="rId55" Type="http://schemas.openxmlformats.org/officeDocument/2006/relationships/theme" Target="../theme/theme4.xml"/><Relationship Id="rId7" Type="http://schemas.openxmlformats.org/officeDocument/2006/relationships/slideLayout" Target="../slideLayouts/slideLayout147.xml"/><Relationship Id="rId2" Type="http://schemas.openxmlformats.org/officeDocument/2006/relationships/slideLayout" Target="../slideLayouts/slideLayout142.xml"/><Relationship Id="rId16" Type="http://schemas.openxmlformats.org/officeDocument/2006/relationships/slideLayout" Target="../slideLayouts/slideLayout156.xml"/><Relationship Id="rId29" Type="http://schemas.openxmlformats.org/officeDocument/2006/relationships/slideLayout" Target="../slideLayouts/slideLayout169.xml"/><Relationship Id="rId11" Type="http://schemas.openxmlformats.org/officeDocument/2006/relationships/slideLayout" Target="../slideLayouts/slideLayout151.xml"/><Relationship Id="rId24" Type="http://schemas.openxmlformats.org/officeDocument/2006/relationships/slideLayout" Target="../slideLayouts/slideLayout164.xml"/><Relationship Id="rId32" Type="http://schemas.openxmlformats.org/officeDocument/2006/relationships/slideLayout" Target="../slideLayouts/slideLayout172.xml"/><Relationship Id="rId37" Type="http://schemas.openxmlformats.org/officeDocument/2006/relationships/slideLayout" Target="../slideLayouts/slideLayout177.xml"/><Relationship Id="rId40" Type="http://schemas.openxmlformats.org/officeDocument/2006/relationships/slideLayout" Target="../slideLayouts/slideLayout180.xml"/><Relationship Id="rId45" Type="http://schemas.openxmlformats.org/officeDocument/2006/relationships/slideLayout" Target="../slideLayouts/slideLayout185.xml"/><Relationship Id="rId53" Type="http://schemas.openxmlformats.org/officeDocument/2006/relationships/slideLayout" Target="../slideLayouts/slideLayout193.xml"/><Relationship Id="rId5" Type="http://schemas.openxmlformats.org/officeDocument/2006/relationships/slideLayout" Target="../slideLayouts/slideLayout145.xml"/><Relationship Id="rId10" Type="http://schemas.openxmlformats.org/officeDocument/2006/relationships/slideLayout" Target="../slideLayouts/slideLayout150.xml"/><Relationship Id="rId19" Type="http://schemas.openxmlformats.org/officeDocument/2006/relationships/slideLayout" Target="../slideLayouts/slideLayout159.xml"/><Relationship Id="rId31" Type="http://schemas.openxmlformats.org/officeDocument/2006/relationships/slideLayout" Target="../slideLayouts/slideLayout171.xml"/><Relationship Id="rId44" Type="http://schemas.openxmlformats.org/officeDocument/2006/relationships/slideLayout" Target="../slideLayouts/slideLayout184.xml"/><Relationship Id="rId52" Type="http://schemas.openxmlformats.org/officeDocument/2006/relationships/slideLayout" Target="../slideLayouts/slideLayout192.xml"/><Relationship Id="rId4" Type="http://schemas.openxmlformats.org/officeDocument/2006/relationships/slideLayout" Target="../slideLayouts/slideLayout144.xml"/><Relationship Id="rId9" Type="http://schemas.openxmlformats.org/officeDocument/2006/relationships/slideLayout" Target="../slideLayouts/slideLayout149.xml"/><Relationship Id="rId14" Type="http://schemas.openxmlformats.org/officeDocument/2006/relationships/slideLayout" Target="../slideLayouts/slideLayout154.xml"/><Relationship Id="rId22" Type="http://schemas.openxmlformats.org/officeDocument/2006/relationships/slideLayout" Target="../slideLayouts/slideLayout162.xml"/><Relationship Id="rId27" Type="http://schemas.openxmlformats.org/officeDocument/2006/relationships/slideLayout" Target="../slideLayouts/slideLayout167.xml"/><Relationship Id="rId30" Type="http://schemas.openxmlformats.org/officeDocument/2006/relationships/slideLayout" Target="../slideLayouts/slideLayout170.xml"/><Relationship Id="rId35" Type="http://schemas.openxmlformats.org/officeDocument/2006/relationships/slideLayout" Target="../slideLayouts/slideLayout175.xml"/><Relationship Id="rId43" Type="http://schemas.openxmlformats.org/officeDocument/2006/relationships/slideLayout" Target="../slideLayouts/slideLayout183.xml"/><Relationship Id="rId48" Type="http://schemas.openxmlformats.org/officeDocument/2006/relationships/slideLayout" Target="../slideLayouts/slideLayout188.xml"/><Relationship Id="rId8" Type="http://schemas.openxmlformats.org/officeDocument/2006/relationships/slideLayout" Target="../slideLayouts/slideLayout148.xml"/><Relationship Id="rId51" Type="http://schemas.openxmlformats.org/officeDocument/2006/relationships/slideLayout" Target="../slideLayouts/slideLayout191.xml"/><Relationship Id="rId3" Type="http://schemas.openxmlformats.org/officeDocument/2006/relationships/slideLayout" Target="../slideLayouts/slideLayout143.xml"/><Relationship Id="rId12" Type="http://schemas.openxmlformats.org/officeDocument/2006/relationships/slideLayout" Target="../slideLayouts/slideLayout152.xml"/><Relationship Id="rId17" Type="http://schemas.openxmlformats.org/officeDocument/2006/relationships/slideLayout" Target="../slideLayouts/slideLayout157.xml"/><Relationship Id="rId25" Type="http://schemas.openxmlformats.org/officeDocument/2006/relationships/slideLayout" Target="../slideLayouts/slideLayout165.xml"/><Relationship Id="rId33" Type="http://schemas.openxmlformats.org/officeDocument/2006/relationships/slideLayout" Target="../slideLayouts/slideLayout173.xml"/><Relationship Id="rId38" Type="http://schemas.openxmlformats.org/officeDocument/2006/relationships/slideLayout" Target="../slideLayouts/slideLayout178.xml"/><Relationship Id="rId46" Type="http://schemas.openxmlformats.org/officeDocument/2006/relationships/slideLayout" Target="../slideLayouts/slideLayout186.xml"/><Relationship Id="rId20" Type="http://schemas.openxmlformats.org/officeDocument/2006/relationships/slideLayout" Target="../slideLayouts/slideLayout160.xml"/><Relationship Id="rId41" Type="http://schemas.openxmlformats.org/officeDocument/2006/relationships/slideLayout" Target="../slideLayouts/slideLayout181.xml"/><Relationship Id="rId54" Type="http://schemas.openxmlformats.org/officeDocument/2006/relationships/slideLayout" Target="../slideLayouts/slideLayout194.xml"/><Relationship Id="rId1" Type="http://schemas.openxmlformats.org/officeDocument/2006/relationships/slideLayout" Target="../slideLayouts/slideLayout141.xml"/><Relationship Id="rId6" Type="http://schemas.openxmlformats.org/officeDocument/2006/relationships/slideLayout" Target="../slideLayouts/slideLayout146.xml"/><Relationship Id="rId15" Type="http://schemas.openxmlformats.org/officeDocument/2006/relationships/slideLayout" Target="../slideLayouts/slideLayout155.xml"/><Relationship Id="rId23" Type="http://schemas.openxmlformats.org/officeDocument/2006/relationships/slideLayout" Target="../slideLayouts/slideLayout163.xml"/><Relationship Id="rId28" Type="http://schemas.openxmlformats.org/officeDocument/2006/relationships/slideLayout" Target="../slideLayouts/slideLayout168.xml"/><Relationship Id="rId36" Type="http://schemas.openxmlformats.org/officeDocument/2006/relationships/slideLayout" Target="../slideLayouts/slideLayout176.xml"/><Relationship Id="rId49" Type="http://schemas.openxmlformats.org/officeDocument/2006/relationships/slideLayout" Target="../slideLayouts/slideLayout18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flipH="1">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flipH="1">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flipH="1">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flipH="1">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flipH="1">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flipH="1">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flipH="1">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flipH="1">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flipH="1">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flipH="1">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itle Placeholder 1"/>
          <p:cNvSpPr>
            <a:spLocks noGrp="1"/>
          </p:cNvSpPr>
          <p:nvPr userDrawn="1">
            <p:ph type="title"/>
          </p:nvPr>
        </p:nvSpPr>
        <p:spPr>
          <a:xfrm>
            <a:off x="588263" y="585216"/>
            <a:ext cx="10430257" cy="492443"/>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591056"/>
            <a:ext cx="10426700" cy="726353"/>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p:txBody>
      </p:sp>
      <p:grpSp>
        <p:nvGrpSpPr>
          <p:cNvPr id="147" name="Group 146">
            <a:extLst>
              <a:ext uri="{FF2B5EF4-FFF2-40B4-BE49-F238E27FC236}">
                <a16:creationId xmlns:a16="http://schemas.microsoft.com/office/drawing/2014/main" id="{A066C27D-9E85-728F-F255-3A731EC66D25}"/>
              </a:ext>
            </a:extLst>
          </p:cNvPr>
          <p:cNvGrpSpPr/>
          <p:nvPr userDrawn="1"/>
        </p:nvGrpSpPr>
        <p:grpSpPr>
          <a:xfrm rot="5400000">
            <a:off x="10666449" y="3959962"/>
            <a:ext cx="4597400" cy="1248872"/>
            <a:chOff x="2983209" y="3959962"/>
            <a:chExt cx="4597400" cy="1248872"/>
          </a:xfrm>
        </p:grpSpPr>
        <p:grpSp>
          <p:nvGrpSpPr>
            <p:cNvPr id="123" name="Group 122">
              <a:extLst>
                <a:ext uri="{FF2B5EF4-FFF2-40B4-BE49-F238E27FC236}">
                  <a16:creationId xmlns:a16="http://schemas.microsoft.com/office/drawing/2014/main" id="{D46592D0-C1CD-74A0-2C7F-3337241D77DB}"/>
                </a:ext>
              </a:extLst>
            </p:cNvPr>
            <p:cNvGrpSpPr/>
            <p:nvPr userDrawn="1"/>
          </p:nvGrpSpPr>
          <p:grpSpPr>
            <a:xfrm>
              <a:off x="4130985" y="4976997"/>
              <a:ext cx="1122349" cy="231837"/>
              <a:chOff x="4135734" y="4976997"/>
              <a:chExt cx="1120775" cy="231837"/>
            </a:xfrm>
          </p:grpSpPr>
          <p:sp>
            <p:nvSpPr>
              <p:cNvPr id="53" name="Rectangle 52">
                <a:extLst>
                  <a:ext uri="{FF2B5EF4-FFF2-40B4-BE49-F238E27FC236}">
                    <a16:creationId xmlns:a16="http://schemas.microsoft.com/office/drawing/2014/main" id="{F91CEFFA-747B-15D9-6F1F-08C1FB0DC7A0}"/>
                  </a:ext>
                </a:extLst>
              </p:cNvPr>
              <p:cNvSpPr>
                <a:spLocks noChangeArrowheads="1"/>
              </p:cNvSpPr>
              <p:nvPr/>
            </p:nvSpPr>
            <p:spPr bwMode="auto">
              <a:xfrm>
                <a:off x="4135734" y="4976997"/>
                <a:ext cx="1120775" cy="231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53">
                <a:extLst>
                  <a:ext uri="{FF2B5EF4-FFF2-40B4-BE49-F238E27FC236}">
                    <a16:creationId xmlns:a16="http://schemas.microsoft.com/office/drawing/2014/main" id="{F5FF078E-F971-F049-5B6C-211FC500886D}"/>
                  </a:ext>
                </a:extLst>
              </p:cNvPr>
              <p:cNvSpPr>
                <a:spLocks noChangeArrowheads="1"/>
              </p:cNvSpPr>
              <p:nvPr userDrawn="1"/>
            </p:nvSpPr>
            <p:spPr bwMode="auto">
              <a:xfrm>
                <a:off x="4135734" y="4976997"/>
                <a:ext cx="1120775" cy="231837"/>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21" name="Group 120">
              <a:extLst>
                <a:ext uri="{FF2B5EF4-FFF2-40B4-BE49-F238E27FC236}">
                  <a16:creationId xmlns:a16="http://schemas.microsoft.com/office/drawing/2014/main" id="{88C14EA5-9927-8FE5-49F3-BE053411837B}"/>
                </a:ext>
              </a:extLst>
            </p:cNvPr>
            <p:cNvGrpSpPr/>
            <p:nvPr userDrawn="1"/>
          </p:nvGrpSpPr>
          <p:grpSpPr>
            <a:xfrm>
              <a:off x="2989559" y="4976997"/>
              <a:ext cx="1122349" cy="231837"/>
              <a:chOff x="2989559" y="4976997"/>
              <a:chExt cx="1120775" cy="231837"/>
            </a:xfrm>
          </p:grpSpPr>
          <p:sp>
            <p:nvSpPr>
              <p:cNvPr id="68" name="Rectangle 62">
                <a:extLst>
                  <a:ext uri="{FF2B5EF4-FFF2-40B4-BE49-F238E27FC236}">
                    <a16:creationId xmlns:a16="http://schemas.microsoft.com/office/drawing/2014/main" id="{49F83C97-7FC0-CE8B-F534-3CC32978B0EE}"/>
                  </a:ext>
                </a:extLst>
              </p:cNvPr>
              <p:cNvSpPr>
                <a:spLocks noChangeArrowheads="1"/>
              </p:cNvSpPr>
              <p:nvPr/>
            </p:nvSpPr>
            <p:spPr bwMode="auto">
              <a:xfrm>
                <a:off x="2989559" y="4976997"/>
                <a:ext cx="1120775" cy="231837"/>
              </a:xfrm>
              <a:prstGeom prst="rect">
                <a:avLst/>
              </a:prstGeom>
              <a:solidFill>
                <a:srgbClr val="F4F3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Rectangle 63">
                <a:extLst>
                  <a:ext uri="{FF2B5EF4-FFF2-40B4-BE49-F238E27FC236}">
                    <a16:creationId xmlns:a16="http://schemas.microsoft.com/office/drawing/2014/main" id="{78E83E2F-0F4E-6A6F-EE19-272FC88EAB11}"/>
                  </a:ext>
                </a:extLst>
              </p:cNvPr>
              <p:cNvSpPr>
                <a:spLocks noChangeArrowheads="1"/>
              </p:cNvSpPr>
              <p:nvPr userDrawn="1"/>
            </p:nvSpPr>
            <p:spPr bwMode="auto">
              <a:xfrm>
                <a:off x="2989559" y="4976997"/>
                <a:ext cx="1120775" cy="231837"/>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75" name="Rectangle 69">
              <a:extLst>
                <a:ext uri="{FF2B5EF4-FFF2-40B4-BE49-F238E27FC236}">
                  <a16:creationId xmlns:a16="http://schemas.microsoft.com/office/drawing/2014/main" id="{A174F70B-619A-757B-59BD-43117F92D6E7}"/>
                </a:ext>
              </a:extLst>
            </p:cNvPr>
            <p:cNvSpPr>
              <a:spLocks noChangeArrowheads="1"/>
            </p:cNvSpPr>
            <p:nvPr/>
          </p:nvSpPr>
          <p:spPr bwMode="auto">
            <a:xfrm>
              <a:off x="6424129" y="4724853"/>
              <a:ext cx="1122349" cy="231837"/>
            </a:xfrm>
            <a:prstGeom prst="rect">
              <a:avLst/>
            </a:prstGeom>
            <a:solidFill>
              <a:srgbClr val="2A44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89">
              <a:extLst>
                <a:ext uri="{FF2B5EF4-FFF2-40B4-BE49-F238E27FC236}">
                  <a16:creationId xmlns:a16="http://schemas.microsoft.com/office/drawing/2014/main" id="{21B60493-3B49-BCF6-0390-7956AC41AEDD}"/>
                </a:ext>
              </a:extLst>
            </p:cNvPr>
            <p:cNvSpPr>
              <a:spLocks noChangeArrowheads="1"/>
            </p:cNvSpPr>
            <p:nvPr/>
          </p:nvSpPr>
          <p:spPr bwMode="auto">
            <a:xfrm>
              <a:off x="5282703" y="4724853"/>
              <a:ext cx="1122349" cy="231837"/>
            </a:xfrm>
            <a:prstGeom prst="rect">
              <a:avLst/>
            </a:prstGeom>
            <a:solidFill>
              <a:srgbClr val="7025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Rectangle 35">
              <a:extLst>
                <a:ext uri="{FF2B5EF4-FFF2-40B4-BE49-F238E27FC236}">
                  <a16:creationId xmlns:a16="http://schemas.microsoft.com/office/drawing/2014/main" id="{0C0652BC-3B51-F453-BE75-C357C366671E}"/>
                </a:ext>
              </a:extLst>
            </p:cNvPr>
            <p:cNvSpPr>
              <a:spLocks noChangeArrowheads="1"/>
            </p:cNvSpPr>
            <p:nvPr/>
          </p:nvSpPr>
          <p:spPr bwMode="auto">
            <a:xfrm>
              <a:off x="4130985" y="4724853"/>
              <a:ext cx="1122349" cy="231837"/>
            </a:xfrm>
            <a:prstGeom prst="rect">
              <a:avLst/>
            </a:prstGeom>
            <a:solidFill>
              <a:srgbClr val="73262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Rectangle 54">
              <a:extLst>
                <a:ext uri="{FF2B5EF4-FFF2-40B4-BE49-F238E27FC236}">
                  <a16:creationId xmlns:a16="http://schemas.microsoft.com/office/drawing/2014/main" id="{71861493-157F-15D0-0E4D-F0C5B054784B}"/>
                </a:ext>
              </a:extLst>
            </p:cNvPr>
            <p:cNvSpPr>
              <a:spLocks noChangeArrowheads="1"/>
            </p:cNvSpPr>
            <p:nvPr/>
          </p:nvSpPr>
          <p:spPr bwMode="auto">
            <a:xfrm>
              <a:off x="2989559" y="4724853"/>
              <a:ext cx="1122349" cy="231837"/>
            </a:xfrm>
            <a:prstGeom prst="rect">
              <a:avLst/>
            </a:prstGeom>
            <a:solidFill>
              <a:srgbClr val="73391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Rectangle 7">
              <a:extLst>
                <a:ext uri="{FF2B5EF4-FFF2-40B4-BE49-F238E27FC236}">
                  <a16:creationId xmlns:a16="http://schemas.microsoft.com/office/drawing/2014/main" id="{B8026A31-A3BD-9111-4B93-2D98FA1FA662}"/>
                </a:ext>
              </a:extLst>
            </p:cNvPr>
            <p:cNvSpPr>
              <a:spLocks noChangeArrowheads="1"/>
            </p:cNvSpPr>
            <p:nvPr/>
          </p:nvSpPr>
          <p:spPr bwMode="auto">
            <a:xfrm>
              <a:off x="4130985" y="4479479"/>
              <a:ext cx="1122349" cy="231837"/>
            </a:xfrm>
            <a:prstGeom prst="rect">
              <a:avLst/>
            </a:prstGeom>
            <a:solidFill>
              <a:srgbClr val="F4364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50">
              <a:extLst>
                <a:ext uri="{FF2B5EF4-FFF2-40B4-BE49-F238E27FC236}">
                  <a16:creationId xmlns:a16="http://schemas.microsoft.com/office/drawing/2014/main" id="{2482639C-6DA9-6072-B023-A0B3231990B3}"/>
                </a:ext>
              </a:extLst>
            </p:cNvPr>
            <p:cNvSpPr>
              <a:spLocks noChangeArrowheads="1"/>
            </p:cNvSpPr>
            <p:nvPr/>
          </p:nvSpPr>
          <p:spPr bwMode="auto">
            <a:xfrm>
              <a:off x="2989559" y="4479479"/>
              <a:ext cx="1122349" cy="231837"/>
            </a:xfrm>
            <a:prstGeom prst="rect">
              <a:avLst/>
            </a:prstGeom>
            <a:solidFill>
              <a:srgbClr val="FF5C3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Rectangle 65">
              <a:extLst>
                <a:ext uri="{FF2B5EF4-FFF2-40B4-BE49-F238E27FC236}">
                  <a16:creationId xmlns:a16="http://schemas.microsoft.com/office/drawing/2014/main" id="{4E6D1934-44C4-DE10-FEF5-98A7D62D1701}"/>
                </a:ext>
              </a:extLst>
            </p:cNvPr>
            <p:cNvSpPr>
              <a:spLocks noChangeArrowheads="1"/>
            </p:cNvSpPr>
            <p:nvPr/>
          </p:nvSpPr>
          <p:spPr bwMode="auto">
            <a:xfrm>
              <a:off x="6424129" y="4479479"/>
              <a:ext cx="1122349" cy="231837"/>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86">
              <a:extLst>
                <a:ext uri="{FF2B5EF4-FFF2-40B4-BE49-F238E27FC236}">
                  <a16:creationId xmlns:a16="http://schemas.microsoft.com/office/drawing/2014/main" id="{4978831E-F211-2FDD-D3E9-F0DAB7B13A82}"/>
                </a:ext>
              </a:extLst>
            </p:cNvPr>
            <p:cNvSpPr>
              <a:spLocks noChangeArrowheads="1"/>
            </p:cNvSpPr>
            <p:nvPr/>
          </p:nvSpPr>
          <p:spPr bwMode="auto">
            <a:xfrm>
              <a:off x="5282703" y="4479479"/>
              <a:ext cx="1122349" cy="231837"/>
            </a:xfrm>
            <a:prstGeom prst="rect">
              <a:avLst/>
            </a:prstGeom>
            <a:solidFill>
              <a:srgbClr val="C73E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Rectangle 48">
              <a:extLst>
                <a:ext uri="{FF2B5EF4-FFF2-40B4-BE49-F238E27FC236}">
                  <a16:creationId xmlns:a16="http://schemas.microsoft.com/office/drawing/2014/main" id="{480715EE-428F-E0CF-1D68-C2DE1BD375A0}"/>
                </a:ext>
              </a:extLst>
            </p:cNvPr>
            <p:cNvSpPr>
              <a:spLocks noChangeArrowheads="1"/>
            </p:cNvSpPr>
            <p:nvPr/>
          </p:nvSpPr>
          <p:spPr bwMode="auto">
            <a:xfrm>
              <a:off x="4130985" y="4235797"/>
              <a:ext cx="1122349" cy="231837"/>
            </a:xfrm>
            <a:prstGeom prst="rect">
              <a:avLst/>
            </a:prstGeom>
            <a:solidFill>
              <a:srgbClr val="FFB3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Rectangle 58">
              <a:extLst>
                <a:ext uri="{FF2B5EF4-FFF2-40B4-BE49-F238E27FC236}">
                  <a16:creationId xmlns:a16="http://schemas.microsoft.com/office/drawing/2014/main" id="{C39CC427-FB3C-D2FE-003B-943C483B612D}"/>
                </a:ext>
              </a:extLst>
            </p:cNvPr>
            <p:cNvSpPr>
              <a:spLocks noChangeArrowheads="1"/>
            </p:cNvSpPr>
            <p:nvPr/>
          </p:nvSpPr>
          <p:spPr bwMode="auto">
            <a:xfrm>
              <a:off x="2989559" y="4235797"/>
              <a:ext cx="1122349" cy="231837"/>
            </a:xfrm>
            <a:prstGeom prst="rect">
              <a:avLst/>
            </a:prstGeom>
            <a:solidFill>
              <a:srgbClr val="FFA38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73">
              <a:extLst>
                <a:ext uri="{FF2B5EF4-FFF2-40B4-BE49-F238E27FC236}">
                  <a16:creationId xmlns:a16="http://schemas.microsoft.com/office/drawing/2014/main" id="{F3144CCC-4AD3-B1CD-BCE7-C1FAA5A50B2F}"/>
                </a:ext>
              </a:extLst>
            </p:cNvPr>
            <p:cNvSpPr>
              <a:spLocks noChangeArrowheads="1"/>
            </p:cNvSpPr>
            <p:nvPr/>
          </p:nvSpPr>
          <p:spPr bwMode="auto">
            <a:xfrm>
              <a:off x="6424129" y="4235797"/>
              <a:ext cx="1122349" cy="231837"/>
            </a:xfrm>
            <a:prstGeom prst="rect">
              <a:avLst/>
            </a:prstGeom>
            <a:solidFill>
              <a:srgbClr val="8DC8E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Rectangle 93">
              <a:extLst>
                <a:ext uri="{FF2B5EF4-FFF2-40B4-BE49-F238E27FC236}">
                  <a16:creationId xmlns:a16="http://schemas.microsoft.com/office/drawing/2014/main" id="{77ABFAA8-52C9-1BB4-FA13-DDB01E80488F}"/>
                </a:ext>
              </a:extLst>
            </p:cNvPr>
            <p:cNvSpPr>
              <a:spLocks noChangeArrowheads="1"/>
            </p:cNvSpPr>
            <p:nvPr/>
          </p:nvSpPr>
          <p:spPr bwMode="auto">
            <a:xfrm>
              <a:off x="5282703" y="4235797"/>
              <a:ext cx="1122349" cy="231837"/>
            </a:xfrm>
            <a:prstGeom prst="rect">
              <a:avLst/>
            </a:prstGeom>
            <a:solidFill>
              <a:srgbClr val="CD9BC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AutoShape 3">
              <a:extLst>
                <a:ext uri="{FF2B5EF4-FFF2-40B4-BE49-F238E27FC236}">
                  <a16:creationId xmlns:a16="http://schemas.microsoft.com/office/drawing/2014/main" id="{7137B142-8F3E-888F-77BD-B3E785F3AC91}"/>
                </a:ext>
              </a:extLst>
            </p:cNvPr>
            <p:cNvSpPr>
              <a:spLocks noChangeAspect="1" noChangeArrowheads="1" noTextEdit="1"/>
            </p:cNvSpPr>
            <p:nvPr userDrawn="1"/>
          </p:nvSpPr>
          <p:spPr bwMode="auto">
            <a:xfrm>
              <a:off x="2983209" y="3959962"/>
              <a:ext cx="4597400" cy="1247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38" name="Group 137">
              <a:extLst>
                <a:ext uri="{FF2B5EF4-FFF2-40B4-BE49-F238E27FC236}">
                  <a16:creationId xmlns:a16="http://schemas.microsoft.com/office/drawing/2014/main" id="{62AC6996-0BBA-C1F2-BEEF-A233569FAD65}"/>
                </a:ext>
              </a:extLst>
            </p:cNvPr>
            <p:cNvGrpSpPr/>
            <p:nvPr userDrawn="1"/>
          </p:nvGrpSpPr>
          <p:grpSpPr>
            <a:xfrm>
              <a:off x="4161941" y="4724853"/>
              <a:ext cx="208390" cy="208938"/>
              <a:chOff x="4150022" y="4707931"/>
              <a:chExt cx="208390" cy="208938"/>
            </a:xfrm>
          </p:grpSpPr>
          <p:sp>
            <p:nvSpPr>
              <p:cNvPr id="37" name="Rectangle 36">
                <a:extLst>
                  <a:ext uri="{FF2B5EF4-FFF2-40B4-BE49-F238E27FC236}">
                    <a16:creationId xmlns:a16="http://schemas.microsoft.com/office/drawing/2014/main" id="{7592392A-18BB-F649-4618-76E955415614}"/>
                  </a:ext>
                </a:extLst>
              </p:cNvPr>
              <p:cNvSpPr>
                <a:spLocks noChangeArrowheads="1"/>
              </p:cNvSpPr>
              <p:nvPr userDrawn="1"/>
            </p:nvSpPr>
            <p:spPr bwMode="auto">
              <a:xfrm>
                <a:off x="3997690" y="463095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B3BB"/>
                    </a:solidFill>
                    <a:effectLst/>
                    <a:latin typeface="Segoe UI Black"/>
                    <a:ea typeface="Segoe UI Black"/>
                    <a:cs typeface="Segoe UI Black"/>
                  </a:rPr>
                  <a:t>A</a:t>
                </a:r>
                <a:r>
                  <a:rPr lang="es-ES" sz="1000" b="0" i="0" strike="noStrike" cap="none" spc="0" baseline="0">
                    <a:solidFill>
                      <a:srgbClr val="FFB3BB"/>
                    </a:solidFill>
                    <a:effectLst/>
                    <a:latin typeface="Segoe UI Black"/>
                    <a:ea typeface="Segoe UI Black"/>
                    <a:cs typeface="Segoe UI Black"/>
                  </a:rPr>
                  <a:t>
          </a:t>
                </a:r>
                <a:endParaRPr kumimoji="0" lang="en-US" altLang="en-US" sz="1800" b="0" i="0" u="none" strike="noStrike" cap="none" normalizeH="0" baseline="0">
                  <a:ln>
                    <a:noFill/>
                  </a:ln>
                  <a:solidFill>
                    <a:srgbClr val="FFB3BB"/>
                  </a:solidFill>
                  <a:effectLst/>
                  <a:latin typeface="Arial" panose="020B0604020202020204" pitchFamily="34" charset="0"/>
                </a:endParaRPr>
              </a:p>
            </p:txBody>
          </p:sp>
          <p:sp>
            <p:nvSpPr>
              <p:cNvPr id="38" name="Rectangle 37">
                <a:extLst>
                  <a:ext uri="{FF2B5EF4-FFF2-40B4-BE49-F238E27FC236}">
                    <a16:creationId xmlns:a16="http://schemas.microsoft.com/office/drawing/2014/main" id="{365ABF78-0E45-DAD9-5676-2EC9DD3CD295}"/>
                  </a:ext>
                </a:extLst>
              </p:cNvPr>
              <p:cNvSpPr>
                <a:spLocks noChangeArrowheads="1"/>
              </p:cNvSpPr>
              <p:nvPr userDrawn="1"/>
            </p:nvSpPr>
            <p:spPr bwMode="auto">
              <a:xfrm>
                <a:off x="4100878" y="4630951"/>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8" name="Rectangle 47">
                <a:extLst>
                  <a:ext uri="{FF2B5EF4-FFF2-40B4-BE49-F238E27FC236}">
                    <a16:creationId xmlns:a16="http://schemas.microsoft.com/office/drawing/2014/main" id="{68310E1A-F13F-7183-49F9-75ECFB436962}"/>
                  </a:ext>
                </a:extLst>
              </p:cNvPr>
              <p:cNvSpPr>
                <a:spLocks noChangeArrowheads="1"/>
              </p:cNvSpPr>
              <p:nvPr userDrawn="1"/>
            </p:nvSpPr>
            <p:spPr bwMode="auto">
              <a:xfrm>
                <a:off x="4150023" y="4839915"/>
                <a:ext cx="237299"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73262F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34" name="Group 133">
              <a:extLst>
                <a:ext uri="{FF2B5EF4-FFF2-40B4-BE49-F238E27FC236}">
                  <a16:creationId xmlns:a16="http://schemas.microsoft.com/office/drawing/2014/main" id="{CC9F93BD-8E78-4AF6-CBF6-40F69BE0EC42}"/>
                </a:ext>
              </a:extLst>
            </p:cNvPr>
            <p:cNvGrpSpPr/>
            <p:nvPr userDrawn="1"/>
          </p:nvGrpSpPr>
          <p:grpSpPr>
            <a:xfrm>
              <a:off x="4161941" y="4235797"/>
              <a:ext cx="209994" cy="207246"/>
              <a:chOff x="4150022" y="4220567"/>
              <a:chExt cx="209994" cy="207246"/>
            </a:xfrm>
          </p:grpSpPr>
          <p:sp>
            <p:nvSpPr>
              <p:cNvPr id="50" name="Rectangle 49">
                <a:extLst>
                  <a:ext uri="{FF2B5EF4-FFF2-40B4-BE49-F238E27FC236}">
                    <a16:creationId xmlns:a16="http://schemas.microsoft.com/office/drawing/2014/main" id="{889CC2DF-20EF-2163-86E0-DEC66DA62FB6}"/>
                  </a:ext>
                </a:extLst>
              </p:cNvPr>
              <p:cNvSpPr>
                <a:spLocks noChangeArrowheads="1"/>
              </p:cNvSpPr>
              <p:nvPr userDrawn="1"/>
            </p:nvSpPr>
            <p:spPr bwMode="auto">
              <a:xfrm>
                <a:off x="3997690" y="4143587"/>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73262F"/>
                    </a:solidFill>
                    <a:effectLst/>
                    <a:latin typeface="Segoe UI Black"/>
                    <a:ea typeface="Segoe UI Black"/>
                    <a:cs typeface="Segoe UI Black"/>
                  </a:rPr>
                  <a:t>A</a:t>
                </a:r>
                <a:r>
                  <a:rPr lang="es-ES" sz="1000" b="0" i="0" strike="noStrike" cap="none" spc="0" baseline="0">
                    <a:solidFill>
                      <a:srgbClr val="73262F"/>
                    </a:solidFill>
                    <a:effectLst/>
                    <a:latin typeface="Segoe UI Black"/>
                    <a:ea typeface="Segoe UI Black"/>
                    <a:cs typeface="Segoe UI Black"/>
                  </a:rPr>
                  <a:t>
          </a:t>
                </a:r>
                <a:endParaRPr kumimoji="0" lang="en-US" altLang="en-US" sz="1800" b="0" i="0" u="none" strike="noStrike" cap="none" normalizeH="0" baseline="0">
                  <a:ln>
                    <a:noFill/>
                  </a:ln>
                  <a:solidFill>
                    <a:srgbClr val="73262F"/>
                  </a:solidFill>
                  <a:effectLst/>
                  <a:latin typeface="Arial" panose="020B0604020202020204" pitchFamily="34" charset="0"/>
                </a:endParaRPr>
              </a:p>
            </p:txBody>
          </p:sp>
          <p:sp>
            <p:nvSpPr>
              <p:cNvPr id="51" name="Rectangle 50">
                <a:extLst>
                  <a:ext uri="{FF2B5EF4-FFF2-40B4-BE49-F238E27FC236}">
                    <a16:creationId xmlns:a16="http://schemas.microsoft.com/office/drawing/2014/main" id="{1E420085-C71E-ECCF-AF31-48FA8297D0D5}"/>
                  </a:ext>
                </a:extLst>
              </p:cNvPr>
              <p:cNvSpPr>
                <a:spLocks noChangeArrowheads="1"/>
              </p:cNvSpPr>
              <p:nvPr userDrawn="1"/>
            </p:nvSpPr>
            <p:spPr bwMode="auto">
              <a:xfrm>
                <a:off x="4100877" y="414359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2" name="Rectangle 51">
                <a:extLst>
                  <a:ext uri="{FF2B5EF4-FFF2-40B4-BE49-F238E27FC236}">
                    <a16:creationId xmlns:a16="http://schemas.microsoft.com/office/drawing/2014/main" id="{C7D4161B-14DB-3C6F-49FA-0E641FA97E10}"/>
                  </a:ext>
                </a:extLst>
              </p:cNvPr>
              <p:cNvSpPr>
                <a:spLocks noChangeArrowheads="1"/>
              </p:cNvSpPr>
              <p:nvPr userDrawn="1"/>
            </p:nvSpPr>
            <p:spPr bwMode="auto">
              <a:xfrm>
                <a:off x="4150021" y="4350859"/>
                <a:ext cx="243713"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FFB3BB</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sp>
          <p:nvSpPr>
            <p:cNvPr id="55" name="Rectangle 54">
              <a:extLst>
                <a:ext uri="{FF2B5EF4-FFF2-40B4-BE49-F238E27FC236}">
                  <a16:creationId xmlns:a16="http://schemas.microsoft.com/office/drawing/2014/main" id="{FF982A3D-0487-1A0D-A037-144D9914DC61}"/>
                </a:ext>
              </a:extLst>
            </p:cNvPr>
            <p:cNvSpPr>
              <a:spLocks noChangeArrowheads="1"/>
            </p:cNvSpPr>
            <p:nvPr userDrawn="1"/>
          </p:nvSpPr>
          <p:spPr bwMode="auto">
            <a:xfrm>
              <a:off x="4161942" y="4998418"/>
              <a:ext cx="22126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FFFFFF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nvGrpSpPr>
            <p:cNvPr id="135" name="Group 134">
              <a:extLst>
                <a:ext uri="{FF2B5EF4-FFF2-40B4-BE49-F238E27FC236}">
                  <a16:creationId xmlns:a16="http://schemas.microsoft.com/office/drawing/2014/main" id="{94DC77AE-A152-25B2-6C03-68D92DF002A1}"/>
                </a:ext>
              </a:extLst>
            </p:cNvPr>
            <p:cNvGrpSpPr/>
            <p:nvPr userDrawn="1"/>
          </p:nvGrpSpPr>
          <p:grpSpPr>
            <a:xfrm>
              <a:off x="3020515" y="4479479"/>
              <a:ext cx="209994" cy="208939"/>
              <a:chOff x="3003847" y="4465941"/>
              <a:chExt cx="209994" cy="208939"/>
            </a:xfrm>
          </p:grpSpPr>
          <p:sp>
            <p:nvSpPr>
              <p:cNvPr id="57" name="Rectangle 51">
                <a:extLst>
                  <a:ext uri="{FF2B5EF4-FFF2-40B4-BE49-F238E27FC236}">
                    <a16:creationId xmlns:a16="http://schemas.microsoft.com/office/drawing/2014/main" id="{895F5902-BFBD-125B-3FEB-4CBC9AC0F8DC}"/>
                  </a:ext>
                </a:extLst>
              </p:cNvPr>
              <p:cNvSpPr>
                <a:spLocks noChangeArrowheads="1"/>
              </p:cNvSpPr>
              <p:nvPr userDrawn="1"/>
            </p:nvSpPr>
            <p:spPr bwMode="auto">
              <a:xfrm>
                <a:off x="2851514" y="4388961"/>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bg1"/>
                  </a:solidFill>
                  <a:effectLst/>
                  <a:latin typeface="Arial" panose="020B0604020202020204" pitchFamily="34" charset="0"/>
                </a:endParaRPr>
              </a:p>
            </p:txBody>
          </p:sp>
          <p:sp>
            <p:nvSpPr>
              <p:cNvPr id="58" name="Rectangle 52">
                <a:extLst>
                  <a:ext uri="{FF2B5EF4-FFF2-40B4-BE49-F238E27FC236}">
                    <a16:creationId xmlns:a16="http://schemas.microsoft.com/office/drawing/2014/main" id="{103F56FC-3C85-D11C-15B5-5B86752DF541}"/>
                  </a:ext>
                </a:extLst>
              </p:cNvPr>
              <p:cNvSpPr>
                <a:spLocks noChangeArrowheads="1"/>
              </p:cNvSpPr>
              <p:nvPr userDrawn="1"/>
            </p:nvSpPr>
            <p:spPr bwMode="auto">
              <a:xfrm>
                <a:off x="2956289" y="438896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9" name="Rectangle 53">
                <a:extLst>
                  <a:ext uri="{FF2B5EF4-FFF2-40B4-BE49-F238E27FC236}">
                    <a16:creationId xmlns:a16="http://schemas.microsoft.com/office/drawing/2014/main" id="{1326CD1E-7B9A-8A72-C172-F4E85177A8BD}"/>
                  </a:ext>
                </a:extLst>
              </p:cNvPr>
              <p:cNvSpPr>
                <a:spLocks noChangeArrowheads="1"/>
              </p:cNvSpPr>
              <p:nvPr userDrawn="1"/>
            </p:nvSpPr>
            <p:spPr bwMode="auto">
              <a:xfrm>
                <a:off x="3003849" y="4597927"/>
                <a:ext cx="238903"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FF5C39</a:t>
                </a:r>
                <a:endParaRPr kumimoji="0" lang="en-US" altLang="en-US" sz="1800" b="0" i="0" u="none" strike="noStrike" cap="none" normalizeH="0" baseline="0">
                  <a:ln>
                    <a:noFill/>
                  </a:ln>
                  <a:effectLst/>
                  <a:latin typeface="Arial" panose="020B0604020202020204" pitchFamily="34" charset="0"/>
                </a:endParaRPr>
              </a:p>
            </p:txBody>
          </p:sp>
        </p:grpSp>
        <p:grpSp>
          <p:nvGrpSpPr>
            <p:cNvPr id="137" name="Group 136">
              <a:extLst>
                <a:ext uri="{FF2B5EF4-FFF2-40B4-BE49-F238E27FC236}">
                  <a16:creationId xmlns:a16="http://schemas.microsoft.com/office/drawing/2014/main" id="{4CA32E28-13DC-C098-2609-0F749347B3A0}"/>
                </a:ext>
              </a:extLst>
            </p:cNvPr>
            <p:cNvGrpSpPr/>
            <p:nvPr userDrawn="1"/>
          </p:nvGrpSpPr>
          <p:grpSpPr>
            <a:xfrm>
              <a:off x="3020515" y="4724853"/>
              <a:ext cx="221214" cy="208938"/>
              <a:chOff x="3003847" y="4707931"/>
              <a:chExt cx="221214" cy="208938"/>
            </a:xfrm>
          </p:grpSpPr>
          <p:sp>
            <p:nvSpPr>
              <p:cNvPr id="61" name="Rectangle 55">
                <a:extLst>
                  <a:ext uri="{FF2B5EF4-FFF2-40B4-BE49-F238E27FC236}">
                    <a16:creationId xmlns:a16="http://schemas.microsoft.com/office/drawing/2014/main" id="{A098F3E4-C71B-9115-28EA-8418062C23D4}"/>
                  </a:ext>
                </a:extLst>
              </p:cNvPr>
              <p:cNvSpPr>
                <a:spLocks noChangeArrowheads="1"/>
              </p:cNvSpPr>
              <p:nvPr userDrawn="1"/>
            </p:nvSpPr>
            <p:spPr bwMode="auto">
              <a:xfrm>
                <a:off x="2851516" y="4630951"/>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A38B"/>
                    </a:solidFill>
                    <a:effectLst/>
                    <a:latin typeface="Segoe UI Black"/>
                    <a:ea typeface="Segoe UI Black"/>
                    <a:cs typeface="Segoe UI Black"/>
                  </a:rPr>
                  <a:t>A</a:t>
                </a:r>
                <a:r>
                  <a:rPr lang="es-ES" sz="1000" b="0" i="0" strike="noStrike" cap="none" spc="0" baseline="0">
                    <a:solidFill>
                      <a:srgbClr val="FFA38B"/>
                    </a:solidFill>
                    <a:effectLst/>
                    <a:latin typeface="Segoe UI Black"/>
                    <a:ea typeface="Segoe UI Black"/>
                    <a:cs typeface="Segoe UI Black"/>
                  </a:rPr>
                  <a:t>
          </a:t>
                </a:r>
                <a:endParaRPr kumimoji="0" lang="en-US" altLang="en-US" sz="1800" b="0" i="0" u="none" strike="noStrike" cap="none" normalizeH="0" baseline="0">
                  <a:ln>
                    <a:noFill/>
                  </a:ln>
                  <a:solidFill>
                    <a:srgbClr val="FFA38B"/>
                  </a:solidFill>
                  <a:effectLst/>
                  <a:latin typeface="Arial" panose="020B0604020202020204" pitchFamily="34" charset="0"/>
                </a:endParaRPr>
              </a:p>
            </p:txBody>
          </p:sp>
          <p:sp>
            <p:nvSpPr>
              <p:cNvPr id="62" name="Rectangle 56">
                <a:extLst>
                  <a:ext uri="{FF2B5EF4-FFF2-40B4-BE49-F238E27FC236}">
                    <a16:creationId xmlns:a16="http://schemas.microsoft.com/office/drawing/2014/main" id="{A144836B-B6FD-EC56-A2FF-32C97598B07E}"/>
                  </a:ext>
                </a:extLst>
              </p:cNvPr>
              <p:cNvSpPr>
                <a:spLocks noChangeArrowheads="1"/>
              </p:cNvSpPr>
              <p:nvPr userDrawn="1"/>
            </p:nvSpPr>
            <p:spPr bwMode="auto">
              <a:xfrm>
                <a:off x="2956290" y="463095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3" name="Rectangle 57">
                <a:extLst>
                  <a:ext uri="{FF2B5EF4-FFF2-40B4-BE49-F238E27FC236}">
                    <a16:creationId xmlns:a16="http://schemas.microsoft.com/office/drawing/2014/main" id="{B4B4A50A-B0AB-3249-578C-C74260F52234}"/>
                  </a:ext>
                </a:extLst>
              </p:cNvPr>
              <p:cNvSpPr>
                <a:spLocks noChangeArrowheads="1"/>
              </p:cNvSpPr>
              <p:nvPr userDrawn="1"/>
            </p:nvSpPr>
            <p:spPr bwMode="auto">
              <a:xfrm>
                <a:off x="3003847" y="4839917"/>
                <a:ext cx="25012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73391D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33" name="Group 132">
              <a:extLst>
                <a:ext uri="{FF2B5EF4-FFF2-40B4-BE49-F238E27FC236}">
                  <a16:creationId xmlns:a16="http://schemas.microsoft.com/office/drawing/2014/main" id="{16F9D676-15C5-A3E3-4D1C-EFE6430F4CE0}"/>
                </a:ext>
              </a:extLst>
            </p:cNvPr>
            <p:cNvGrpSpPr/>
            <p:nvPr userDrawn="1"/>
          </p:nvGrpSpPr>
          <p:grpSpPr>
            <a:xfrm>
              <a:off x="3020515" y="4235797"/>
              <a:ext cx="213200" cy="207246"/>
              <a:chOff x="3003847" y="4220567"/>
              <a:chExt cx="213200" cy="207246"/>
            </a:xfrm>
          </p:grpSpPr>
          <p:grpSp>
            <p:nvGrpSpPr>
              <p:cNvPr id="132" name="Group 131">
                <a:extLst>
                  <a:ext uri="{FF2B5EF4-FFF2-40B4-BE49-F238E27FC236}">
                    <a16:creationId xmlns:a16="http://schemas.microsoft.com/office/drawing/2014/main" id="{D674A0B8-6B78-ECA6-EC9D-4CE7A3185FEF}"/>
                  </a:ext>
                </a:extLst>
              </p:cNvPr>
              <p:cNvGrpSpPr/>
              <p:nvPr userDrawn="1"/>
            </p:nvGrpSpPr>
            <p:grpSpPr>
              <a:xfrm>
                <a:off x="3003847" y="4220567"/>
                <a:ext cx="200955" cy="153888"/>
                <a:chOff x="3003847" y="4220567"/>
                <a:chExt cx="200955" cy="153888"/>
              </a:xfrm>
            </p:grpSpPr>
            <p:sp>
              <p:nvSpPr>
                <p:cNvPr id="65" name="Rectangle 59">
                  <a:extLst>
                    <a:ext uri="{FF2B5EF4-FFF2-40B4-BE49-F238E27FC236}">
                      <a16:creationId xmlns:a16="http://schemas.microsoft.com/office/drawing/2014/main" id="{A07F7F4E-CE01-4B75-1EB8-848F1A98AAC3}"/>
                    </a:ext>
                  </a:extLst>
                </p:cNvPr>
                <p:cNvSpPr>
                  <a:spLocks noChangeArrowheads="1"/>
                </p:cNvSpPr>
                <p:nvPr userDrawn="1"/>
              </p:nvSpPr>
              <p:spPr bwMode="auto">
                <a:xfrm>
                  <a:off x="2851514" y="4143588"/>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73391D"/>
                      </a:solidFill>
                      <a:effectLst/>
                      <a:latin typeface="Segoe UI Black"/>
                      <a:ea typeface="Segoe UI Black"/>
                      <a:cs typeface="Segoe UI Black"/>
                    </a:rPr>
                    <a:t>A</a:t>
                  </a:r>
                  <a:r>
                    <a:rPr lang="es-ES" sz="1000" b="0" i="0" strike="noStrike" cap="none" spc="0" baseline="0">
                      <a:solidFill>
                        <a:srgbClr val="73391D"/>
                      </a:solidFill>
                      <a:effectLst/>
                      <a:latin typeface="Segoe UI Black"/>
                      <a:ea typeface="Segoe UI Black"/>
                      <a:cs typeface="Segoe UI Black"/>
                    </a:rPr>
                    <a:t>
          </a:t>
                  </a:r>
                  <a:endParaRPr kumimoji="0" lang="en-US" altLang="en-US" sz="1800" b="0" i="0" u="none" strike="noStrike" cap="none" normalizeH="0" baseline="0">
                    <a:ln>
                      <a:noFill/>
                    </a:ln>
                    <a:solidFill>
                      <a:srgbClr val="73391D"/>
                    </a:solidFill>
                    <a:effectLst/>
                    <a:latin typeface="Arial" panose="020B0604020202020204" pitchFamily="34" charset="0"/>
                  </a:endParaRPr>
                </a:p>
              </p:txBody>
            </p:sp>
            <p:sp>
              <p:nvSpPr>
                <p:cNvPr id="66" name="Rectangle 60">
                  <a:extLst>
                    <a:ext uri="{FF2B5EF4-FFF2-40B4-BE49-F238E27FC236}">
                      <a16:creationId xmlns:a16="http://schemas.microsoft.com/office/drawing/2014/main" id="{E90485C9-55AD-E0C2-34CA-66E40F03B73B}"/>
                    </a:ext>
                  </a:extLst>
                </p:cNvPr>
                <p:cNvSpPr>
                  <a:spLocks noChangeArrowheads="1"/>
                </p:cNvSpPr>
                <p:nvPr userDrawn="1"/>
              </p:nvSpPr>
              <p:spPr bwMode="auto">
                <a:xfrm>
                  <a:off x="2956290" y="4143589"/>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sp>
            <p:nvSpPr>
              <p:cNvPr id="67" name="Rectangle 61">
                <a:extLst>
                  <a:ext uri="{FF2B5EF4-FFF2-40B4-BE49-F238E27FC236}">
                    <a16:creationId xmlns:a16="http://schemas.microsoft.com/office/drawing/2014/main" id="{A37954AB-F66D-09B1-C2BD-5ACDC4C114AF}"/>
                  </a:ext>
                </a:extLst>
              </p:cNvPr>
              <p:cNvSpPr>
                <a:spLocks noChangeArrowheads="1"/>
              </p:cNvSpPr>
              <p:nvPr userDrawn="1"/>
            </p:nvSpPr>
            <p:spPr bwMode="auto">
              <a:xfrm>
                <a:off x="3003848" y="4350862"/>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FFA38B</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sp>
          <p:nvSpPr>
            <p:cNvPr id="70" name="Rectangle 64">
              <a:extLst>
                <a:ext uri="{FF2B5EF4-FFF2-40B4-BE49-F238E27FC236}">
                  <a16:creationId xmlns:a16="http://schemas.microsoft.com/office/drawing/2014/main" id="{E6BD7DAA-1203-86EB-90AF-4CB405BBBF17}"/>
                </a:ext>
              </a:extLst>
            </p:cNvPr>
            <p:cNvSpPr>
              <a:spLocks noChangeArrowheads="1"/>
            </p:cNvSpPr>
            <p:nvPr userDrawn="1"/>
          </p:nvSpPr>
          <p:spPr bwMode="auto">
            <a:xfrm>
              <a:off x="3020516" y="4998418"/>
              <a:ext cx="23088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F4F3F5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nvGrpSpPr>
            <p:cNvPr id="142" name="Group 141">
              <a:extLst>
                <a:ext uri="{FF2B5EF4-FFF2-40B4-BE49-F238E27FC236}">
                  <a16:creationId xmlns:a16="http://schemas.microsoft.com/office/drawing/2014/main" id="{B78A64DE-6215-4C7D-CB69-916710B74D83}"/>
                </a:ext>
              </a:extLst>
            </p:cNvPr>
            <p:cNvGrpSpPr/>
            <p:nvPr userDrawn="1"/>
          </p:nvGrpSpPr>
          <p:grpSpPr>
            <a:xfrm>
              <a:off x="6455085" y="4479479"/>
              <a:ext cx="221214" cy="208939"/>
              <a:chOff x="6440784" y="4467633"/>
              <a:chExt cx="221214" cy="208939"/>
            </a:xfrm>
          </p:grpSpPr>
          <p:sp>
            <p:nvSpPr>
              <p:cNvPr id="72" name="Rectangle 66">
                <a:extLst>
                  <a:ext uri="{FF2B5EF4-FFF2-40B4-BE49-F238E27FC236}">
                    <a16:creationId xmlns:a16="http://schemas.microsoft.com/office/drawing/2014/main" id="{3C25E052-E70A-9985-665A-7BF72068FACC}"/>
                  </a:ext>
                </a:extLst>
              </p:cNvPr>
              <p:cNvSpPr>
                <a:spLocks noChangeArrowheads="1"/>
              </p:cNvSpPr>
              <p:nvPr userDrawn="1"/>
            </p:nvSpPr>
            <p:spPr bwMode="auto">
              <a:xfrm>
                <a:off x="6299678" y="4398352"/>
                <a:ext cx="368776" cy="277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900" b="1" i="0" strike="noStrike" cap="none" spc="0" baseline="0">
                    <a:solidFill>
                      <a:srgbClr val="FFFFFF"/>
                    </a:solidFill>
                    <a:effectLst/>
                    <a:latin typeface="Segoe UI Black"/>
                    <a:ea typeface="Segoe UI Black"/>
                    <a:cs typeface="Segoe UI Black"/>
                  </a:rPr>
                  <a:t>A</a:t>
                </a:r>
                <a:r>
                  <a:rPr lang="es-ES" sz="9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3" name="Rectangle 67">
                <a:extLst>
                  <a:ext uri="{FF2B5EF4-FFF2-40B4-BE49-F238E27FC236}">
                    <a16:creationId xmlns:a16="http://schemas.microsoft.com/office/drawing/2014/main" id="{26866EA9-D870-8B6F-E09C-4BF7BC3AEE5D}"/>
                  </a:ext>
                </a:extLst>
              </p:cNvPr>
              <p:cNvSpPr>
                <a:spLocks noChangeArrowheads="1"/>
              </p:cNvSpPr>
              <p:nvPr userDrawn="1"/>
            </p:nvSpPr>
            <p:spPr bwMode="auto">
              <a:xfrm>
                <a:off x="6404452" y="4398352"/>
                <a:ext cx="368776" cy="277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900" b="1" i="0" strike="noStrike" cap="none" spc="0" baseline="0">
                    <a:solidFill>
                      <a:srgbClr val="000000"/>
                    </a:solidFill>
                    <a:effectLst/>
                    <a:latin typeface="Segoe UI Black"/>
                    <a:ea typeface="Segoe UI Black"/>
                    <a:cs typeface="Segoe UI Black"/>
                  </a:rPr>
                  <a:t>A</a:t>
                </a:r>
                <a:r>
                  <a:rPr lang="es-ES" sz="9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4" name="Rectangle 68">
                <a:extLst>
                  <a:ext uri="{FF2B5EF4-FFF2-40B4-BE49-F238E27FC236}">
                    <a16:creationId xmlns:a16="http://schemas.microsoft.com/office/drawing/2014/main" id="{A1A5AC1F-B80A-3740-4DB5-2A2903E1FB9F}"/>
                  </a:ext>
                </a:extLst>
              </p:cNvPr>
              <p:cNvSpPr>
                <a:spLocks noChangeArrowheads="1"/>
              </p:cNvSpPr>
              <p:nvPr userDrawn="1"/>
            </p:nvSpPr>
            <p:spPr bwMode="auto">
              <a:xfrm>
                <a:off x="6440784" y="4599618"/>
                <a:ext cx="25012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0078D4</a:t>
                </a:r>
                <a:endParaRPr kumimoji="0" lang="en-US" altLang="en-US" sz="1800" b="0" i="0" u="none" strike="noStrike" cap="none" normalizeH="0" baseline="0">
                  <a:ln>
                    <a:noFill/>
                  </a:ln>
                  <a:solidFill>
                    <a:schemeClr val="bg1"/>
                  </a:solidFill>
                  <a:effectLst/>
                  <a:latin typeface="Arial" panose="020B0604020202020204" pitchFamily="34" charset="0"/>
                </a:endParaRPr>
              </a:p>
            </p:txBody>
          </p:sp>
        </p:grpSp>
        <p:grpSp>
          <p:nvGrpSpPr>
            <p:cNvPr id="144" name="Group 143">
              <a:extLst>
                <a:ext uri="{FF2B5EF4-FFF2-40B4-BE49-F238E27FC236}">
                  <a16:creationId xmlns:a16="http://schemas.microsoft.com/office/drawing/2014/main" id="{D827A894-B698-2BCA-F167-5B781D78197E}"/>
                </a:ext>
              </a:extLst>
            </p:cNvPr>
            <p:cNvGrpSpPr/>
            <p:nvPr userDrawn="1"/>
          </p:nvGrpSpPr>
          <p:grpSpPr>
            <a:xfrm>
              <a:off x="6455085" y="4724853"/>
              <a:ext cx="214802" cy="208939"/>
              <a:chOff x="6440784" y="4709623"/>
              <a:chExt cx="214802" cy="208939"/>
            </a:xfrm>
          </p:grpSpPr>
          <p:sp>
            <p:nvSpPr>
              <p:cNvPr id="76" name="Rectangle 70">
                <a:extLst>
                  <a:ext uri="{FF2B5EF4-FFF2-40B4-BE49-F238E27FC236}">
                    <a16:creationId xmlns:a16="http://schemas.microsoft.com/office/drawing/2014/main" id="{E00F9C9C-33CE-9310-6C5E-B68438616172}"/>
                  </a:ext>
                </a:extLst>
              </p:cNvPr>
              <p:cNvSpPr>
                <a:spLocks noChangeArrowheads="1"/>
              </p:cNvSpPr>
              <p:nvPr userDrawn="1"/>
            </p:nvSpPr>
            <p:spPr bwMode="auto">
              <a:xfrm>
                <a:off x="6288452" y="463264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8DC8E8"/>
                    </a:solidFill>
                    <a:effectLst/>
                    <a:latin typeface="Segoe UI Black"/>
                    <a:ea typeface="Segoe UI Black"/>
                    <a:cs typeface="Segoe UI Black"/>
                  </a:rPr>
                  <a:t>A</a:t>
                </a:r>
                <a:r>
                  <a:rPr lang="es-ES" sz="1000" b="0" i="0" strike="noStrike" cap="none" spc="0" baseline="0">
                    <a:solidFill>
                      <a:srgbClr val="8DC8E8"/>
                    </a:solidFill>
                    <a:effectLst/>
                    <a:latin typeface="Segoe UI Black"/>
                    <a:ea typeface="Segoe UI Black"/>
                    <a:cs typeface="Segoe UI Black"/>
                  </a:rPr>
                  <a:t>
          </a:t>
                </a:r>
                <a:endParaRPr kumimoji="0" lang="en-US" altLang="en-US" sz="1800" b="0" i="0" u="none" strike="noStrike" cap="none" normalizeH="0" baseline="0">
                  <a:ln>
                    <a:noFill/>
                  </a:ln>
                  <a:solidFill>
                    <a:srgbClr val="8DC8E8"/>
                  </a:solidFill>
                  <a:effectLst/>
                  <a:latin typeface="Arial" panose="020B0604020202020204" pitchFamily="34" charset="0"/>
                </a:endParaRPr>
              </a:p>
            </p:txBody>
          </p:sp>
          <p:sp>
            <p:nvSpPr>
              <p:cNvPr id="77" name="Rectangle 71">
                <a:extLst>
                  <a:ext uri="{FF2B5EF4-FFF2-40B4-BE49-F238E27FC236}">
                    <a16:creationId xmlns:a16="http://schemas.microsoft.com/office/drawing/2014/main" id="{C336D1AC-24F2-3D85-B4EA-6CEF1387CA23}"/>
                  </a:ext>
                </a:extLst>
              </p:cNvPr>
              <p:cNvSpPr>
                <a:spLocks noChangeArrowheads="1"/>
              </p:cNvSpPr>
              <p:nvPr userDrawn="1"/>
            </p:nvSpPr>
            <p:spPr bwMode="auto">
              <a:xfrm>
                <a:off x="6393227" y="463264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8" name="Rectangle 72">
                <a:extLst>
                  <a:ext uri="{FF2B5EF4-FFF2-40B4-BE49-F238E27FC236}">
                    <a16:creationId xmlns:a16="http://schemas.microsoft.com/office/drawing/2014/main" id="{B487530C-87BB-6282-289D-CD211AE8C887}"/>
                  </a:ext>
                </a:extLst>
              </p:cNvPr>
              <p:cNvSpPr>
                <a:spLocks noChangeArrowheads="1"/>
              </p:cNvSpPr>
              <p:nvPr userDrawn="1"/>
            </p:nvSpPr>
            <p:spPr bwMode="auto">
              <a:xfrm>
                <a:off x="6440784" y="4841609"/>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2A446F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40" name="Group 139">
              <a:extLst>
                <a:ext uri="{FF2B5EF4-FFF2-40B4-BE49-F238E27FC236}">
                  <a16:creationId xmlns:a16="http://schemas.microsoft.com/office/drawing/2014/main" id="{C6B358CB-8244-C3C8-2F51-79969683929B}"/>
                </a:ext>
              </a:extLst>
            </p:cNvPr>
            <p:cNvGrpSpPr/>
            <p:nvPr userDrawn="1"/>
          </p:nvGrpSpPr>
          <p:grpSpPr>
            <a:xfrm>
              <a:off x="6455085" y="4235797"/>
              <a:ext cx="222818" cy="207246"/>
              <a:chOff x="6440784" y="4222259"/>
              <a:chExt cx="222818" cy="207246"/>
            </a:xfrm>
          </p:grpSpPr>
          <p:sp>
            <p:nvSpPr>
              <p:cNvPr id="80" name="Rectangle 74">
                <a:extLst>
                  <a:ext uri="{FF2B5EF4-FFF2-40B4-BE49-F238E27FC236}">
                    <a16:creationId xmlns:a16="http://schemas.microsoft.com/office/drawing/2014/main" id="{F8EEFBD4-BCC8-9B51-82E9-5FEE4E034CF5}"/>
                  </a:ext>
                </a:extLst>
              </p:cNvPr>
              <p:cNvSpPr>
                <a:spLocks noChangeArrowheads="1"/>
              </p:cNvSpPr>
              <p:nvPr userDrawn="1"/>
            </p:nvSpPr>
            <p:spPr bwMode="auto">
              <a:xfrm>
                <a:off x="6288453" y="4145279"/>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2A446F"/>
                    </a:solidFill>
                    <a:effectLst/>
                    <a:latin typeface="Segoe UI Black"/>
                    <a:ea typeface="Segoe UI Black"/>
                    <a:cs typeface="Segoe UI Black"/>
                  </a:rPr>
                  <a:t>A</a:t>
                </a:r>
                <a:r>
                  <a:rPr lang="es-ES" sz="1000" b="0" i="0" strike="noStrike" cap="none" spc="0" baseline="0">
                    <a:solidFill>
                      <a:srgbClr val="2A446F"/>
                    </a:solidFill>
                    <a:effectLst/>
                    <a:latin typeface="Segoe UI Black"/>
                    <a:ea typeface="Segoe UI Black"/>
                    <a:cs typeface="Segoe UI Black"/>
                  </a:rPr>
                  <a:t>
          </a:t>
                </a:r>
                <a:endParaRPr kumimoji="0" lang="en-US" altLang="en-US" sz="1800" b="0" i="0" u="none" strike="noStrike" cap="none" normalizeH="0" baseline="0">
                  <a:ln>
                    <a:noFill/>
                  </a:ln>
                  <a:solidFill>
                    <a:srgbClr val="2A446F"/>
                  </a:solidFill>
                  <a:effectLst/>
                  <a:latin typeface="Arial" panose="020B0604020202020204" pitchFamily="34" charset="0"/>
                </a:endParaRPr>
              </a:p>
            </p:txBody>
          </p:sp>
          <p:sp>
            <p:nvSpPr>
              <p:cNvPr id="81" name="Rectangle 75">
                <a:extLst>
                  <a:ext uri="{FF2B5EF4-FFF2-40B4-BE49-F238E27FC236}">
                    <a16:creationId xmlns:a16="http://schemas.microsoft.com/office/drawing/2014/main" id="{5B380C53-82FA-1B4B-30BF-798A5B2F88F5}"/>
                  </a:ext>
                </a:extLst>
              </p:cNvPr>
              <p:cNvSpPr>
                <a:spLocks noChangeArrowheads="1"/>
              </p:cNvSpPr>
              <p:nvPr userDrawn="1"/>
            </p:nvSpPr>
            <p:spPr bwMode="auto">
              <a:xfrm>
                <a:off x="6393228" y="414528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2" name="Rectangle 76">
                <a:extLst>
                  <a:ext uri="{FF2B5EF4-FFF2-40B4-BE49-F238E27FC236}">
                    <a16:creationId xmlns:a16="http://schemas.microsoft.com/office/drawing/2014/main" id="{5220604C-6208-C2D5-0A1F-68306385E1FB}"/>
                  </a:ext>
                </a:extLst>
              </p:cNvPr>
              <p:cNvSpPr>
                <a:spLocks noChangeArrowheads="1"/>
              </p:cNvSpPr>
              <p:nvPr userDrawn="1"/>
            </p:nvSpPr>
            <p:spPr bwMode="auto">
              <a:xfrm>
                <a:off x="6440785" y="4352549"/>
                <a:ext cx="254937"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8DC8E8</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10" name="Group 109">
              <a:extLst>
                <a:ext uri="{FF2B5EF4-FFF2-40B4-BE49-F238E27FC236}">
                  <a16:creationId xmlns:a16="http://schemas.microsoft.com/office/drawing/2014/main" id="{059EE6F8-A27B-1F22-044B-E55CC3E02DA7}"/>
                </a:ext>
              </a:extLst>
            </p:cNvPr>
            <p:cNvGrpSpPr/>
            <p:nvPr userDrawn="1"/>
          </p:nvGrpSpPr>
          <p:grpSpPr>
            <a:xfrm>
              <a:off x="5282703" y="3983653"/>
              <a:ext cx="2263775" cy="231837"/>
              <a:chOff x="5282703" y="3983653"/>
              <a:chExt cx="2263775" cy="231837"/>
            </a:xfrm>
          </p:grpSpPr>
          <p:sp>
            <p:nvSpPr>
              <p:cNvPr id="83" name="Rectangle 80">
                <a:extLst>
                  <a:ext uri="{FF2B5EF4-FFF2-40B4-BE49-F238E27FC236}">
                    <a16:creationId xmlns:a16="http://schemas.microsoft.com/office/drawing/2014/main" id="{3D2A98B8-E200-678A-E8D0-7F915BF24E8A}"/>
                  </a:ext>
                </a:extLst>
              </p:cNvPr>
              <p:cNvSpPr>
                <a:spLocks noChangeArrowheads="1"/>
              </p:cNvSpPr>
              <p:nvPr/>
            </p:nvSpPr>
            <p:spPr bwMode="auto">
              <a:xfrm>
                <a:off x="5282703" y="3983653"/>
                <a:ext cx="2263775" cy="231837"/>
              </a:xfrm>
              <a:prstGeom prst="rect">
                <a:avLst/>
              </a:prstGeom>
              <a:solidFill>
                <a:srgbClr val="091F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Rectangle 81">
                <a:extLst>
                  <a:ext uri="{FF2B5EF4-FFF2-40B4-BE49-F238E27FC236}">
                    <a16:creationId xmlns:a16="http://schemas.microsoft.com/office/drawing/2014/main" id="{0A33A553-B149-6F5D-639E-0E68F58F1780}"/>
                  </a:ext>
                </a:extLst>
              </p:cNvPr>
              <p:cNvSpPr>
                <a:spLocks noChangeArrowheads="1"/>
              </p:cNvSpPr>
              <p:nvPr/>
            </p:nvSpPr>
            <p:spPr bwMode="auto">
              <a:xfrm>
                <a:off x="5282703" y="3983653"/>
                <a:ext cx="2263775" cy="231837"/>
              </a:xfrm>
              <a:prstGeom prst="rect">
                <a:avLst/>
              </a:prstGeom>
              <a:solidFill>
                <a:srgbClr val="091F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82">
                <a:extLst>
                  <a:ext uri="{FF2B5EF4-FFF2-40B4-BE49-F238E27FC236}">
                    <a16:creationId xmlns:a16="http://schemas.microsoft.com/office/drawing/2014/main" id="{C8B6E6AD-D8D0-9276-C59C-36AE25B7F95C}"/>
                  </a:ext>
                </a:extLst>
              </p:cNvPr>
              <p:cNvSpPr>
                <a:spLocks noEditPoints="1"/>
              </p:cNvSpPr>
              <p:nvPr/>
            </p:nvSpPr>
            <p:spPr bwMode="auto">
              <a:xfrm>
                <a:off x="5282703" y="3983653"/>
                <a:ext cx="2263775" cy="231837"/>
              </a:xfrm>
              <a:custGeom>
                <a:avLst/>
                <a:gdLst>
                  <a:gd name="T0" fmla="*/ 0 w 15200"/>
                  <a:gd name="T1" fmla="*/ 4 h 960"/>
                  <a:gd name="T2" fmla="*/ 4 w 15200"/>
                  <a:gd name="T3" fmla="*/ 0 h 960"/>
                  <a:gd name="T4" fmla="*/ 15196 w 15200"/>
                  <a:gd name="T5" fmla="*/ 0 h 960"/>
                  <a:gd name="T6" fmla="*/ 15200 w 15200"/>
                  <a:gd name="T7" fmla="*/ 4 h 960"/>
                  <a:gd name="T8" fmla="*/ 15200 w 15200"/>
                  <a:gd name="T9" fmla="*/ 956 h 960"/>
                  <a:gd name="T10" fmla="*/ 15196 w 15200"/>
                  <a:gd name="T11" fmla="*/ 960 h 960"/>
                  <a:gd name="T12" fmla="*/ 4 w 15200"/>
                  <a:gd name="T13" fmla="*/ 960 h 960"/>
                  <a:gd name="T14" fmla="*/ 0 w 15200"/>
                  <a:gd name="T15" fmla="*/ 956 h 960"/>
                  <a:gd name="T16" fmla="*/ 0 w 15200"/>
                  <a:gd name="T17" fmla="*/ 4 h 960"/>
                  <a:gd name="T18" fmla="*/ 8 w 15200"/>
                  <a:gd name="T19" fmla="*/ 956 h 960"/>
                  <a:gd name="T20" fmla="*/ 4 w 15200"/>
                  <a:gd name="T21" fmla="*/ 952 h 960"/>
                  <a:gd name="T22" fmla="*/ 15196 w 15200"/>
                  <a:gd name="T23" fmla="*/ 952 h 960"/>
                  <a:gd name="T24" fmla="*/ 15192 w 15200"/>
                  <a:gd name="T25" fmla="*/ 956 h 960"/>
                  <a:gd name="T26" fmla="*/ 15192 w 15200"/>
                  <a:gd name="T27" fmla="*/ 4 h 960"/>
                  <a:gd name="T28" fmla="*/ 15196 w 15200"/>
                  <a:gd name="T29" fmla="*/ 8 h 960"/>
                  <a:gd name="T30" fmla="*/ 4 w 15200"/>
                  <a:gd name="T31" fmla="*/ 8 h 960"/>
                  <a:gd name="T32" fmla="*/ 8 w 15200"/>
                  <a:gd name="T33" fmla="*/ 4 h 960"/>
                  <a:gd name="T34" fmla="*/ 8 w 15200"/>
                  <a:gd name="T35" fmla="*/ 956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00" h="960">
                    <a:moveTo>
                      <a:pt x="0" y="4"/>
                    </a:moveTo>
                    <a:cubicBezTo>
                      <a:pt x="0" y="2"/>
                      <a:pt x="2" y="0"/>
                      <a:pt x="4" y="0"/>
                    </a:cubicBezTo>
                    <a:lnTo>
                      <a:pt x="15196" y="0"/>
                    </a:lnTo>
                    <a:cubicBezTo>
                      <a:pt x="15199" y="0"/>
                      <a:pt x="15200" y="2"/>
                      <a:pt x="15200" y="4"/>
                    </a:cubicBezTo>
                    <a:lnTo>
                      <a:pt x="15200" y="956"/>
                    </a:lnTo>
                    <a:cubicBezTo>
                      <a:pt x="15200" y="959"/>
                      <a:pt x="15199" y="960"/>
                      <a:pt x="15196" y="960"/>
                    </a:cubicBezTo>
                    <a:lnTo>
                      <a:pt x="4" y="960"/>
                    </a:lnTo>
                    <a:cubicBezTo>
                      <a:pt x="2" y="960"/>
                      <a:pt x="0" y="959"/>
                      <a:pt x="0" y="956"/>
                    </a:cubicBezTo>
                    <a:lnTo>
                      <a:pt x="0" y="4"/>
                    </a:lnTo>
                    <a:close/>
                    <a:moveTo>
                      <a:pt x="8" y="956"/>
                    </a:moveTo>
                    <a:lnTo>
                      <a:pt x="4" y="952"/>
                    </a:lnTo>
                    <a:lnTo>
                      <a:pt x="15196" y="952"/>
                    </a:lnTo>
                    <a:lnTo>
                      <a:pt x="15192" y="956"/>
                    </a:lnTo>
                    <a:lnTo>
                      <a:pt x="15192" y="4"/>
                    </a:lnTo>
                    <a:lnTo>
                      <a:pt x="15196" y="8"/>
                    </a:lnTo>
                    <a:lnTo>
                      <a:pt x="4" y="8"/>
                    </a:lnTo>
                    <a:lnTo>
                      <a:pt x="8" y="4"/>
                    </a:lnTo>
                    <a:lnTo>
                      <a:pt x="8" y="956"/>
                    </a:lnTo>
                    <a:close/>
                  </a:path>
                </a:pathLst>
              </a:custGeom>
              <a:solidFill>
                <a:srgbClr val="FFFFFF"/>
              </a:solidFill>
              <a:ln w="0">
                <a:solidFill>
                  <a:srgbClr val="000000"/>
                </a:solidFill>
                <a:prstDash val="solid"/>
                <a:round/>
              </a:ln>
            </p:spPr>
            <p:txBody>
              <a:bodyPr vert="horz" wrap="square" lIns="91440" tIns="45720" rIns="91440" bIns="45720" numCol="1" anchor="t" anchorCtr="0" compatLnSpc="1">
                <a:prstTxWarp prst="textNoShape">
                  <a:avLst/>
                </a:prstTxWarp>
              </a:bodyPr>
              <a:lstStyle/>
              <a:p>
                <a:endParaRPr lang="en-US"/>
              </a:p>
            </p:txBody>
          </p:sp>
          <p:sp>
            <p:nvSpPr>
              <p:cNvPr id="86" name="Rectangle 83">
                <a:extLst>
                  <a:ext uri="{FF2B5EF4-FFF2-40B4-BE49-F238E27FC236}">
                    <a16:creationId xmlns:a16="http://schemas.microsoft.com/office/drawing/2014/main" id="{0926B1ED-665F-EE39-BA4D-70CE150DA6C2}"/>
                  </a:ext>
                </a:extLst>
              </p:cNvPr>
              <p:cNvSpPr>
                <a:spLocks noChangeArrowheads="1"/>
              </p:cNvSpPr>
              <p:nvPr/>
            </p:nvSpPr>
            <p:spPr bwMode="auto">
              <a:xfrm>
                <a:off x="5282703" y="3983653"/>
                <a:ext cx="2263775" cy="231837"/>
              </a:xfrm>
              <a:prstGeom prst="rect">
                <a:avLst/>
              </a:prstGeom>
              <a:solidFill>
                <a:srgbClr val="091F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46" name="Group 145">
              <a:extLst>
                <a:ext uri="{FF2B5EF4-FFF2-40B4-BE49-F238E27FC236}">
                  <a16:creationId xmlns:a16="http://schemas.microsoft.com/office/drawing/2014/main" id="{03A39392-6759-F08C-7000-160D5DC0E292}"/>
                </a:ext>
              </a:extLst>
            </p:cNvPr>
            <p:cNvGrpSpPr/>
            <p:nvPr userDrawn="1"/>
          </p:nvGrpSpPr>
          <p:grpSpPr>
            <a:xfrm>
              <a:off x="5313659" y="4005084"/>
              <a:ext cx="498534" cy="192016"/>
              <a:chOff x="5300959" y="3988730"/>
              <a:chExt cx="498534" cy="192016"/>
            </a:xfrm>
          </p:grpSpPr>
          <p:sp>
            <p:nvSpPr>
              <p:cNvPr id="87" name="Rectangle 84">
                <a:extLst>
                  <a:ext uri="{FF2B5EF4-FFF2-40B4-BE49-F238E27FC236}">
                    <a16:creationId xmlns:a16="http://schemas.microsoft.com/office/drawing/2014/main" id="{E74C6C74-AA24-4BED-2DE9-C3CEEE41E22E}"/>
                  </a:ext>
                </a:extLst>
              </p:cNvPr>
              <p:cNvSpPr>
                <a:spLocks noChangeArrowheads="1"/>
              </p:cNvSpPr>
              <p:nvPr userDrawn="1"/>
            </p:nvSpPr>
            <p:spPr bwMode="auto">
              <a:xfrm>
                <a:off x="5300959" y="3988719"/>
                <a:ext cx="622110" cy="123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800" b="1" i="0" strike="noStrike" cap="none" spc="0" baseline="0">
                    <a:solidFill>
                      <a:srgbClr val="FFFFFF"/>
                    </a:solidFill>
                    <a:effectLst/>
                    <a:latin typeface="Segoe UI"/>
                    <a:ea typeface="Segoe UI"/>
                    <a:cs typeface="Segoe UI"/>
                  </a:rPr>
                  <a:t>Azul negro</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8" name="Rectangle 85">
                <a:extLst>
                  <a:ext uri="{FF2B5EF4-FFF2-40B4-BE49-F238E27FC236}">
                    <a16:creationId xmlns:a16="http://schemas.microsoft.com/office/drawing/2014/main" id="{254A3C47-E33D-DC85-0DD1-1F09A870D429}"/>
                  </a:ext>
                </a:extLst>
              </p:cNvPr>
              <p:cNvSpPr>
                <a:spLocks noChangeArrowheads="1"/>
              </p:cNvSpPr>
              <p:nvPr userDrawn="1"/>
            </p:nvSpPr>
            <p:spPr bwMode="auto">
              <a:xfrm>
                <a:off x="5300957" y="4103794"/>
                <a:ext cx="242110"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091F2C</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43" name="Group 142">
              <a:extLst>
                <a:ext uri="{FF2B5EF4-FFF2-40B4-BE49-F238E27FC236}">
                  <a16:creationId xmlns:a16="http://schemas.microsoft.com/office/drawing/2014/main" id="{E479D2A2-9248-FADA-F6A8-80F2958F0621}"/>
                </a:ext>
              </a:extLst>
            </p:cNvPr>
            <p:cNvGrpSpPr/>
            <p:nvPr userDrawn="1"/>
          </p:nvGrpSpPr>
          <p:grpSpPr>
            <a:xfrm>
              <a:off x="5313659" y="4724853"/>
              <a:ext cx="211596" cy="207246"/>
              <a:chOff x="5294609" y="4714700"/>
              <a:chExt cx="211596" cy="207246"/>
            </a:xfrm>
          </p:grpSpPr>
          <p:sp>
            <p:nvSpPr>
              <p:cNvPr id="93" name="Rectangle 90">
                <a:extLst>
                  <a:ext uri="{FF2B5EF4-FFF2-40B4-BE49-F238E27FC236}">
                    <a16:creationId xmlns:a16="http://schemas.microsoft.com/office/drawing/2014/main" id="{7C14974B-01E7-053F-C185-D7AF06732E9F}"/>
                  </a:ext>
                </a:extLst>
              </p:cNvPr>
              <p:cNvSpPr>
                <a:spLocks noChangeArrowheads="1"/>
              </p:cNvSpPr>
              <p:nvPr userDrawn="1"/>
            </p:nvSpPr>
            <p:spPr bwMode="auto">
              <a:xfrm>
                <a:off x="5142277" y="4637718"/>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CD9BCF"/>
                    </a:solidFill>
                    <a:effectLst/>
                    <a:latin typeface="Segoe UI Black"/>
                    <a:ea typeface="Segoe UI Black"/>
                    <a:cs typeface="Segoe UI Black"/>
                  </a:rPr>
                  <a:t>A</a:t>
                </a:r>
                <a:r>
                  <a:rPr lang="es-ES" sz="1000" b="0" i="0" strike="noStrike" cap="none" spc="0" baseline="0">
                    <a:solidFill>
                      <a:srgbClr val="CD9BCF"/>
                    </a:solidFill>
                    <a:effectLst/>
                    <a:latin typeface="Segoe UI Black"/>
                    <a:ea typeface="Segoe UI Black"/>
                    <a:cs typeface="Segoe UI Black"/>
                  </a:rPr>
                  <a:t>
          </a:t>
                </a:r>
                <a:endParaRPr kumimoji="0" lang="en-US" altLang="en-US" sz="1800" b="0" i="0" u="none" strike="noStrike" cap="none" normalizeH="0" baseline="0">
                  <a:ln>
                    <a:noFill/>
                  </a:ln>
                  <a:solidFill>
                    <a:srgbClr val="CD9BCF"/>
                  </a:solidFill>
                  <a:effectLst/>
                  <a:latin typeface="Arial" panose="020B0604020202020204" pitchFamily="34" charset="0"/>
                </a:endParaRPr>
              </a:p>
            </p:txBody>
          </p:sp>
          <p:sp>
            <p:nvSpPr>
              <p:cNvPr id="94" name="Rectangle 91">
                <a:extLst>
                  <a:ext uri="{FF2B5EF4-FFF2-40B4-BE49-F238E27FC236}">
                    <a16:creationId xmlns:a16="http://schemas.microsoft.com/office/drawing/2014/main" id="{549DD738-C45C-386A-8917-EAAC0DA91431}"/>
                  </a:ext>
                </a:extLst>
              </p:cNvPr>
              <p:cNvSpPr>
                <a:spLocks noChangeArrowheads="1"/>
              </p:cNvSpPr>
              <p:nvPr userDrawn="1"/>
            </p:nvSpPr>
            <p:spPr bwMode="auto">
              <a:xfrm>
                <a:off x="5247053" y="4637718"/>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5" name="Rectangle 92">
                <a:extLst>
                  <a:ext uri="{FF2B5EF4-FFF2-40B4-BE49-F238E27FC236}">
                    <a16:creationId xmlns:a16="http://schemas.microsoft.com/office/drawing/2014/main" id="{61D59B05-DAD6-BBC5-343C-A42D46F9CD87}"/>
                  </a:ext>
                </a:extLst>
              </p:cNvPr>
              <p:cNvSpPr>
                <a:spLocks noChangeArrowheads="1"/>
              </p:cNvSpPr>
              <p:nvPr userDrawn="1"/>
            </p:nvSpPr>
            <p:spPr bwMode="auto">
              <a:xfrm>
                <a:off x="5294607" y="4844992"/>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702573</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39" name="Group 138">
              <a:extLst>
                <a:ext uri="{FF2B5EF4-FFF2-40B4-BE49-F238E27FC236}">
                  <a16:creationId xmlns:a16="http://schemas.microsoft.com/office/drawing/2014/main" id="{0FB38F0E-9447-70F7-2C96-EE118D6178E7}"/>
                </a:ext>
              </a:extLst>
            </p:cNvPr>
            <p:cNvGrpSpPr/>
            <p:nvPr userDrawn="1"/>
          </p:nvGrpSpPr>
          <p:grpSpPr>
            <a:xfrm>
              <a:off x="5313659" y="4235797"/>
              <a:ext cx="229230" cy="208939"/>
              <a:chOff x="5294609" y="4225643"/>
              <a:chExt cx="229230" cy="208939"/>
            </a:xfrm>
          </p:grpSpPr>
          <p:sp>
            <p:nvSpPr>
              <p:cNvPr id="97" name="Rectangle 94">
                <a:extLst>
                  <a:ext uri="{FF2B5EF4-FFF2-40B4-BE49-F238E27FC236}">
                    <a16:creationId xmlns:a16="http://schemas.microsoft.com/office/drawing/2014/main" id="{43BBB099-87DC-5BA5-BC4D-B2C9646D644E}"/>
                  </a:ext>
                </a:extLst>
              </p:cNvPr>
              <p:cNvSpPr>
                <a:spLocks noChangeArrowheads="1"/>
              </p:cNvSpPr>
              <p:nvPr userDrawn="1"/>
            </p:nvSpPr>
            <p:spPr bwMode="auto">
              <a:xfrm>
                <a:off x="5142278" y="414866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702573"/>
                    </a:solidFill>
                    <a:effectLst/>
                    <a:latin typeface="Segoe UI Black"/>
                    <a:ea typeface="Segoe UI Black"/>
                    <a:cs typeface="Segoe UI Black"/>
                  </a:rPr>
                  <a:t>A</a:t>
                </a:r>
                <a:r>
                  <a:rPr lang="es-ES" sz="1000" b="0" i="0" strike="noStrike" cap="none" spc="0" baseline="0">
                    <a:solidFill>
                      <a:srgbClr val="702573"/>
                    </a:solidFill>
                    <a:effectLst/>
                    <a:latin typeface="Segoe UI Black"/>
                    <a:ea typeface="Segoe UI Black"/>
                    <a:cs typeface="Segoe UI Black"/>
                  </a:rPr>
                  <a:t>
          </a:t>
                </a:r>
                <a:endParaRPr kumimoji="0" lang="en-US" altLang="en-US" sz="1800" b="0" i="0" u="none" strike="noStrike" cap="none" normalizeH="0" baseline="0">
                  <a:ln>
                    <a:noFill/>
                  </a:ln>
                  <a:solidFill>
                    <a:srgbClr val="702573"/>
                  </a:solidFill>
                  <a:effectLst/>
                  <a:latin typeface="Arial" panose="020B0604020202020204" pitchFamily="34" charset="0"/>
                </a:endParaRPr>
              </a:p>
            </p:txBody>
          </p:sp>
          <p:sp>
            <p:nvSpPr>
              <p:cNvPr id="98" name="Rectangle 95">
                <a:extLst>
                  <a:ext uri="{FF2B5EF4-FFF2-40B4-BE49-F238E27FC236}">
                    <a16:creationId xmlns:a16="http://schemas.microsoft.com/office/drawing/2014/main" id="{264AF6E2-1295-4160-DA19-2585B363120A}"/>
                  </a:ext>
                </a:extLst>
              </p:cNvPr>
              <p:cNvSpPr>
                <a:spLocks noChangeArrowheads="1"/>
              </p:cNvSpPr>
              <p:nvPr userDrawn="1"/>
            </p:nvSpPr>
            <p:spPr bwMode="auto">
              <a:xfrm>
                <a:off x="5247053" y="414866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9" name="Rectangle 96">
                <a:extLst>
                  <a:ext uri="{FF2B5EF4-FFF2-40B4-BE49-F238E27FC236}">
                    <a16:creationId xmlns:a16="http://schemas.microsoft.com/office/drawing/2014/main" id="{C0386FF5-BA0F-B1F4-88CA-8E64D2C66F76}"/>
                  </a:ext>
                </a:extLst>
              </p:cNvPr>
              <p:cNvSpPr>
                <a:spLocks noChangeArrowheads="1"/>
              </p:cNvSpPr>
              <p:nvPr userDrawn="1"/>
            </p:nvSpPr>
            <p:spPr bwMode="auto">
              <a:xfrm>
                <a:off x="5294609" y="4357626"/>
                <a:ext cx="259747"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CD9BCF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13" name="Group 112">
              <a:extLst>
                <a:ext uri="{FF2B5EF4-FFF2-40B4-BE49-F238E27FC236}">
                  <a16:creationId xmlns:a16="http://schemas.microsoft.com/office/drawing/2014/main" id="{74DB690E-251B-681D-745F-89FC4E1C51B3}"/>
                </a:ext>
              </a:extLst>
            </p:cNvPr>
            <p:cNvGrpSpPr/>
            <p:nvPr userDrawn="1"/>
          </p:nvGrpSpPr>
          <p:grpSpPr>
            <a:xfrm>
              <a:off x="5280323" y="4976997"/>
              <a:ext cx="2263775" cy="231837"/>
              <a:chOff x="5280323" y="4976997"/>
              <a:chExt cx="2263775" cy="231837"/>
            </a:xfrm>
          </p:grpSpPr>
          <p:sp>
            <p:nvSpPr>
              <p:cNvPr id="100" name="Rectangle 97">
                <a:extLst>
                  <a:ext uri="{FF2B5EF4-FFF2-40B4-BE49-F238E27FC236}">
                    <a16:creationId xmlns:a16="http://schemas.microsoft.com/office/drawing/2014/main" id="{9FC9884F-56BC-C520-8E0E-60C18D1D943A}"/>
                  </a:ext>
                </a:extLst>
              </p:cNvPr>
              <p:cNvSpPr>
                <a:spLocks noChangeArrowheads="1"/>
              </p:cNvSpPr>
              <p:nvPr/>
            </p:nvSpPr>
            <p:spPr bwMode="auto">
              <a:xfrm>
                <a:off x="5280323" y="4976997"/>
                <a:ext cx="2263775" cy="2318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Rectangle 98">
                <a:extLst>
                  <a:ext uri="{FF2B5EF4-FFF2-40B4-BE49-F238E27FC236}">
                    <a16:creationId xmlns:a16="http://schemas.microsoft.com/office/drawing/2014/main" id="{5EBE61B3-D140-8057-1328-6C3FE7AD74AB}"/>
                  </a:ext>
                </a:extLst>
              </p:cNvPr>
              <p:cNvSpPr>
                <a:spLocks noChangeArrowheads="1"/>
              </p:cNvSpPr>
              <p:nvPr/>
            </p:nvSpPr>
            <p:spPr bwMode="auto">
              <a:xfrm>
                <a:off x="5280323" y="4976997"/>
                <a:ext cx="2263775" cy="231837"/>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102" name="Rectangle 99">
              <a:extLst>
                <a:ext uri="{FF2B5EF4-FFF2-40B4-BE49-F238E27FC236}">
                  <a16:creationId xmlns:a16="http://schemas.microsoft.com/office/drawing/2014/main" id="{EE5B0239-44FF-64AE-A0A3-E7AEC4F719D0}"/>
                </a:ext>
              </a:extLst>
            </p:cNvPr>
            <p:cNvSpPr>
              <a:spLocks noChangeArrowheads="1"/>
            </p:cNvSpPr>
            <p:nvPr userDrawn="1"/>
          </p:nvSpPr>
          <p:spPr bwMode="auto">
            <a:xfrm>
              <a:off x="5311279" y="4998419"/>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000000</a:t>
              </a:r>
              <a:endParaRPr kumimoji="0" lang="en-US" altLang="en-US" sz="1800" b="0" i="0" u="none" strike="noStrike" cap="none" normalizeH="0" baseline="0">
                <a:ln>
                  <a:noFill/>
                </a:ln>
                <a:solidFill>
                  <a:schemeClr val="bg1"/>
                </a:solidFill>
                <a:effectLst/>
                <a:latin typeface="Arial" panose="020B0604020202020204" pitchFamily="34" charset="0"/>
              </a:endParaRPr>
            </a:p>
          </p:txBody>
        </p:sp>
        <p:grpSp>
          <p:nvGrpSpPr>
            <p:cNvPr id="111" name="Group 110">
              <a:extLst>
                <a:ext uri="{FF2B5EF4-FFF2-40B4-BE49-F238E27FC236}">
                  <a16:creationId xmlns:a16="http://schemas.microsoft.com/office/drawing/2014/main" id="{287256CD-A0D0-C353-3C91-F51DC6CEAA74}"/>
                </a:ext>
              </a:extLst>
            </p:cNvPr>
            <p:cNvGrpSpPr/>
            <p:nvPr userDrawn="1"/>
          </p:nvGrpSpPr>
          <p:grpSpPr>
            <a:xfrm>
              <a:off x="2987973" y="3983653"/>
              <a:ext cx="2263775" cy="231837"/>
              <a:chOff x="2987972" y="3987038"/>
              <a:chExt cx="2268538" cy="230144"/>
            </a:xfrm>
          </p:grpSpPr>
          <p:sp>
            <p:nvSpPr>
              <p:cNvPr id="103" name="Rectangle 100">
                <a:extLst>
                  <a:ext uri="{FF2B5EF4-FFF2-40B4-BE49-F238E27FC236}">
                    <a16:creationId xmlns:a16="http://schemas.microsoft.com/office/drawing/2014/main" id="{9CADF0D7-2065-1313-DBFF-EB0C09C03DB9}"/>
                  </a:ext>
                </a:extLst>
              </p:cNvPr>
              <p:cNvSpPr>
                <a:spLocks noChangeArrowheads="1"/>
              </p:cNvSpPr>
              <p:nvPr/>
            </p:nvSpPr>
            <p:spPr bwMode="auto">
              <a:xfrm>
                <a:off x="2987972" y="3987038"/>
                <a:ext cx="2268538" cy="230144"/>
              </a:xfrm>
              <a:prstGeom prst="rect">
                <a:avLst/>
              </a:prstGeom>
              <a:solidFill>
                <a:srgbClr val="E8E6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Rectangle 101">
                <a:extLst>
                  <a:ext uri="{FF2B5EF4-FFF2-40B4-BE49-F238E27FC236}">
                    <a16:creationId xmlns:a16="http://schemas.microsoft.com/office/drawing/2014/main" id="{213DC802-E7FC-525B-6021-DF572FA385D6}"/>
                  </a:ext>
                </a:extLst>
              </p:cNvPr>
              <p:cNvSpPr>
                <a:spLocks noChangeArrowheads="1"/>
              </p:cNvSpPr>
              <p:nvPr/>
            </p:nvSpPr>
            <p:spPr bwMode="auto">
              <a:xfrm>
                <a:off x="2987972" y="3987038"/>
                <a:ext cx="2268538" cy="230144"/>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45" name="Group 144">
              <a:extLst>
                <a:ext uri="{FF2B5EF4-FFF2-40B4-BE49-F238E27FC236}">
                  <a16:creationId xmlns:a16="http://schemas.microsoft.com/office/drawing/2014/main" id="{18F04B8B-7F04-6D66-32DA-88D780BD0093}"/>
                </a:ext>
              </a:extLst>
            </p:cNvPr>
            <p:cNvGrpSpPr/>
            <p:nvPr userDrawn="1"/>
          </p:nvGrpSpPr>
          <p:grpSpPr>
            <a:xfrm>
              <a:off x="3018929" y="4005084"/>
              <a:ext cx="615553" cy="190324"/>
              <a:chOff x="3002259" y="3980269"/>
              <a:chExt cx="615553" cy="190324"/>
            </a:xfrm>
          </p:grpSpPr>
          <p:sp>
            <p:nvSpPr>
              <p:cNvPr id="105" name="Rectangle 102">
                <a:extLst>
                  <a:ext uri="{FF2B5EF4-FFF2-40B4-BE49-F238E27FC236}">
                    <a16:creationId xmlns:a16="http://schemas.microsoft.com/office/drawing/2014/main" id="{BB53E1AC-8C2B-8E90-2391-F13AB0E7DBCC}"/>
                  </a:ext>
                </a:extLst>
              </p:cNvPr>
              <p:cNvSpPr>
                <a:spLocks noChangeArrowheads="1"/>
              </p:cNvSpPr>
              <p:nvPr userDrawn="1"/>
            </p:nvSpPr>
            <p:spPr bwMode="auto">
              <a:xfrm>
                <a:off x="3002260" y="3980258"/>
                <a:ext cx="655780" cy="123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800" b="1" i="0" strike="noStrike" cap="none" spc="0" baseline="0">
                    <a:solidFill>
                      <a:srgbClr val="1A1A1A"/>
                    </a:solidFill>
                    <a:effectLst/>
                    <a:latin typeface="Segoe UI"/>
                    <a:ea typeface="Segoe UI"/>
                    <a:cs typeface="Segoe UI"/>
                  </a:rPr>
                  <a:t>Gris neutro</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6" name="Rectangle 103">
                <a:extLst>
                  <a:ext uri="{FF2B5EF4-FFF2-40B4-BE49-F238E27FC236}">
                    <a16:creationId xmlns:a16="http://schemas.microsoft.com/office/drawing/2014/main" id="{A24372CE-4853-1243-3F7B-9DA51361BDF1}"/>
                  </a:ext>
                </a:extLst>
              </p:cNvPr>
              <p:cNvSpPr>
                <a:spLocks noChangeArrowheads="1"/>
              </p:cNvSpPr>
              <p:nvPr userDrawn="1"/>
            </p:nvSpPr>
            <p:spPr bwMode="auto">
              <a:xfrm>
                <a:off x="3002258" y="4093640"/>
                <a:ext cx="246920"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E8E6DF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36" name="Group 135">
              <a:extLst>
                <a:ext uri="{FF2B5EF4-FFF2-40B4-BE49-F238E27FC236}">
                  <a16:creationId xmlns:a16="http://schemas.microsoft.com/office/drawing/2014/main" id="{3C8DABFC-1CEB-07F7-BB5C-77B402457E04}"/>
                </a:ext>
              </a:extLst>
            </p:cNvPr>
            <p:cNvGrpSpPr/>
            <p:nvPr userDrawn="1"/>
          </p:nvGrpSpPr>
          <p:grpSpPr>
            <a:xfrm>
              <a:off x="4161941" y="4479479"/>
              <a:ext cx="213200" cy="208939"/>
              <a:chOff x="4150022" y="4465941"/>
              <a:chExt cx="213200" cy="208939"/>
            </a:xfrm>
          </p:grpSpPr>
          <p:sp>
            <p:nvSpPr>
              <p:cNvPr id="34" name="Rectangle 33">
                <a:extLst>
                  <a:ext uri="{FF2B5EF4-FFF2-40B4-BE49-F238E27FC236}">
                    <a16:creationId xmlns:a16="http://schemas.microsoft.com/office/drawing/2014/main" id="{009D7676-24C9-D284-7745-1E0476D2DEBF}"/>
                  </a:ext>
                </a:extLst>
              </p:cNvPr>
              <p:cNvSpPr>
                <a:spLocks noChangeArrowheads="1"/>
              </p:cNvSpPr>
              <p:nvPr userDrawn="1"/>
            </p:nvSpPr>
            <p:spPr bwMode="auto">
              <a:xfrm>
                <a:off x="3997688" y="438896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bg1"/>
                  </a:solidFill>
                  <a:effectLst/>
                  <a:latin typeface="Arial" panose="020B0604020202020204" pitchFamily="34" charset="0"/>
                </a:endParaRPr>
              </a:p>
            </p:txBody>
          </p:sp>
          <p:sp>
            <p:nvSpPr>
              <p:cNvPr id="35" name="Rectangle 34">
                <a:extLst>
                  <a:ext uri="{FF2B5EF4-FFF2-40B4-BE49-F238E27FC236}">
                    <a16:creationId xmlns:a16="http://schemas.microsoft.com/office/drawing/2014/main" id="{2E067B62-8905-E5CF-2CE1-AFF4CC56BBBE}"/>
                  </a:ext>
                </a:extLst>
              </p:cNvPr>
              <p:cNvSpPr>
                <a:spLocks noChangeArrowheads="1"/>
              </p:cNvSpPr>
              <p:nvPr userDrawn="1"/>
            </p:nvSpPr>
            <p:spPr bwMode="auto">
              <a:xfrm>
                <a:off x="4150023" y="4597927"/>
                <a:ext cx="242110"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F4364C</a:t>
                </a:r>
                <a:endParaRPr kumimoji="0" lang="en-US" altLang="en-US" sz="1800" b="0" i="0" u="none" strike="noStrike" cap="none" normalizeH="0" baseline="0">
                  <a:ln>
                    <a:noFill/>
                  </a:ln>
                  <a:effectLst/>
                  <a:latin typeface="Arial" panose="020B0604020202020204" pitchFamily="34" charset="0"/>
                </a:endParaRPr>
              </a:p>
            </p:txBody>
          </p:sp>
          <p:sp>
            <p:nvSpPr>
              <p:cNvPr id="107" name="Rectangle 14">
                <a:extLst>
                  <a:ext uri="{FF2B5EF4-FFF2-40B4-BE49-F238E27FC236}">
                    <a16:creationId xmlns:a16="http://schemas.microsoft.com/office/drawing/2014/main" id="{2ED8ED90-F6E9-2DDA-1208-72514C2421A6}"/>
                  </a:ext>
                </a:extLst>
              </p:cNvPr>
              <p:cNvSpPr>
                <a:spLocks noChangeArrowheads="1"/>
              </p:cNvSpPr>
              <p:nvPr userDrawn="1"/>
            </p:nvSpPr>
            <p:spPr bwMode="auto">
              <a:xfrm>
                <a:off x="4100877" y="439234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41" name="Group 140">
              <a:extLst>
                <a:ext uri="{FF2B5EF4-FFF2-40B4-BE49-F238E27FC236}">
                  <a16:creationId xmlns:a16="http://schemas.microsoft.com/office/drawing/2014/main" id="{C6A5BD4A-5654-7FD6-88CD-CC557137A7E1}"/>
                </a:ext>
              </a:extLst>
            </p:cNvPr>
            <p:cNvGrpSpPr/>
            <p:nvPr userDrawn="1"/>
          </p:nvGrpSpPr>
          <p:grpSpPr>
            <a:xfrm>
              <a:off x="5313659" y="4479479"/>
              <a:ext cx="222818" cy="212323"/>
              <a:chOff x="5294609" y="4467633"/>
              <a:chExt cx="222818" cy="212323"/>
            </a:xfrm>
          </p:grpSpPr>
          <p:sp>
            <p:nvSpPr>
              <p:cNvPr id="90" name="Rectangle 87">
                <a:extLst>
                  <a:ext uri="{FF2B5EF4-FFF2-40B4-BE49-F238E27FC236}">
                    <a16:creationId xmlns:a16="http://schemas.microsoft.com/office/drawing/2014/main" id="{FA7F27EC-A77A-8BF3-4B0F-B4D399479DE1}"/>
                  </a:ext>
                </a:extLst>
              </p:cNvPr>
              <p:cNvSpPr>
                <a:spLocks noChangeArrowheads="1"/>
              </p:cNvSpPr>
              <p:nvPr userDrawn="1"/>
            </p:nvSpPr>
            <p:spPr bwMode="auto">
              <a:xfrm>
                <a:off x="5142277" y="439065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1" name="Rectangle 88">
                <a:extLst>
                  <a:ext uri="{FF2B5EF4-FFF2-40B4-BE49-F238E27FC236}">
                    <a16:creationId xmlns:a16="http://schemas.microsoft.com/office/drawing/2014/main" id="{7C28F47B-8AD2-FB82-20F0-2CB83DCA9D13}"/>
                  </a:ext>
                </a:extLst>
              </p:cNvPr>
              <p:cNvSpPr>
                <a:spLocks noChangeArrowheads="1"/>
              </p:cNvSpPr>
              <p:nvPr userDrawn="1"/>
            </p:nvSpPr>
            <p:spPr bwMode="auto">
              <a:xfrm>
                <a:off x="5294609" y="4603005"/>
                <a:ext cx="254937"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C73ECC</a:t>
                </a:r>
                <a:endParaRPr kumimoji="0" lang="en-US" altLang="en-US" sz="1800" b="0" i="0" u="none" strike="noStrike" cap="none" normalizeH="0" baseline="0">
                  <a:ln>
                    <a:noFill/>
                  </a:ln>
                  <a:effectLst/>
                  <a:latin typeface="Arial" panose="020B0604020202020204" pitchFamily="34" charset="0"/>
                </a:endParaRPr>
              </a:p>
            </p:txBody>
          </p:sp>
          <p:sp>
            <p:nvSpPr>
              <p:cNvPr id="108" name="Rectangle 95">
                <a:extLst>
                  <a:ext uri="{FF2B5EF4-FFF2-40B4-BE49-F238E27FC236}">
                    <a16:creationId xmlns:a16="http://schemas.microsoft.com/office/drawing/2014/main" id="{0397442F-6B46-BE99-3B0D-0CDBCE463173}"/>
                  </a:ext>
                </a:extLst>
              </p:cNvPr>
              <p:cNvSpPr>
                <a:spLocks noChangeArrowheads="1"/>
              </p:cNvSpPr>
              <p:nvPr userDrawn="1"/>
            </p:nvSpPr>
            <p:spPr bwMode="auto">
              <a:xfrm>
                <a:off x="5247053" y="439065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sp>
        <p:nvSpPr>
          <p:cNvPr id="149" name="Footer Placeholder 2">
            <a:extLst>
              <a:ext uri="{FF2B5EF4-FFF2-40B4-BE49-F238E27FC236}">
                <a16:creationId xmlns:a16="http://schemas.microsoft.com/office/drawing/2014/main" id="{D484F4D1-D679-5A64-EFBC-0310E92E663F}"/>
              </a:ext>
            </a:extLst>
          </p:cNvPr>
          <p:cNvSpPr txBox="1"/>
          <p:nvPr userDrawn="1"/>
        </p:nvSpPr>
        <p:spPr>
          <a:xfrm>
            <a:off x="579438"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spTree>
    <p:extLst>
      <p:ext uri="{BB962C8B-B14F-4D97-AF65-F5344CB8AC3E}">
        <p14:creationId xmlns:p14="http://schemas.microsoft.com/office/powerpoint/2010/main" val="4172938098"/>
      </p:ext>
    </p:extLst>
  </p:cSld>
  <p:clrMap bg1="lt1" tx1="dk1" bg2="lt2" tx2="dk2" accent1="accent1" accent2="accent2" accent3="accent3" accent4="accent4" accent5="accent5" accent6="accent6" hlink="hlink" folHlink="folHlink"/>
  <p:sldLayoutIdLst>
    <p:sldLayoutId id="2147484840" r:id="rId1"/>
    <p:sldLayoutId id="2147484841" r:id="rId2"/>
    <p:sldLayoutId id="2147484842" r:id="rId3"/>
    <p:sldLayoutId id="2147484843" r:id="rId4"/>
    <p:sldLayoutId id="2147484844" r:id="rId5"/>
    <p:sldLayoutId id="2147484846" r:id="rId6"/>
    <p:sldLayoutId id="2147484847" r:id="rId7"/>
    <p:sldLayoutId id="2147484848" r:id="rId8"/>
    <p:sldLayoutId id="2147484849" r:id="rId9"/>
    <p:sldLayoutId id="2147484850" r:id="rId10"/>
    <p:sldLayoutId id="2147484851" r:id="rId11"/>
    <p:sldLayoutId id="2147484852" r:id="rId12"/>
    <p:sldLayoutId id="2147484853" r:id="rId13"/>
    <p:sldLayoutId id="2147484854" r:id="rId14"/>
    <p:sldLayoutId id="2147484855" r:id="rId15"/>
    <p:sldLayoutId id="2147484856" r:id="rId16"/>
    <p:sldLayoutId id="2147484857" r:id="rId17"/>
    <p:sldLayoutId id="2147484858" r:id="rId18"/>
    <p:sldLayoutId id="2147484859" r:id="rId19"/>
    <p:sldLayoutId id="2147484860" r:id="rId20"/>
    <p:sldLayoutId id="2147484861" r:id="rId21"/>
    <p:sldLayoutId id="2147484862" r:id="rId22"/>
    <p:sldLayoutId id="2147484863" r:id="rId23"/>
    <p:sldLayoutId id="2147484888" r:id="rId24"/>
    <p:sldLayoutId id="2147484889" r:id="rId25"/>
    <p:sldLayoutId id="2147484890" r:id="rId26"/>
    <p:sldLayoutId id="2147484864" r:id="rId27"/>
    <p:sldLayoutId id="2147484865" r:id="rId28"/>
    <p:sldLayoutId id="2147484866" r:id="rId29"/>
    <p:sldLayoutId id="2147484867" r:id="rId30"/>
    <p:sldLayoutId id="2147484868" r:id="rId31"/>
    <p:sldLayoutId id="2147484869" r:id="rId32"/>
    <p:sldLayoutId id="2147484870" r:id="rId33"/>
    <p:sldLayoutId id="2147484871" r:id="rId34"/>
    <p:sldLayoutId id="2147484872" r:id="rId35"/>
    <p:sldLayoutId id="2147484873" r:id="rId36"/>
    <p:sldLayoutId id="2147484874" r:id="rId37"/>
    <p:sldLayoutId id="2147484875" r:id="rId38"/>
    <p:sldLayoutId id="2147484876" r:id="rId39"/>
    <p:sldLayoutId id="2147484877" r:id="rId40"/>
    <p:sldLayoutId id="2147484878" r:id="rId41"/>
    <p:sldLayoutId id="2147484879" r:id="rId42"/>
    <p:sldLayoutId id="2147484880" r:id="rId43"/>
    <p:sldLayoutId id="2147484881" r:id="rId44"/>
    <p:sldLayoutId id="2147484882" r:id="rId45"/>
    <p:sldLayoutId id="2147484883" r:id="rId46"/>
    <p:sldLayoutId id="2147484884" r:id="rId47"/>
    <p:sldLayoutId id="2147484885" r:id="rId48"/>
    <p:sldLayoutId id="2147484891" r:id="rId49"/>
    <p:sldLayoutId id="2147484892" r:id="rId50"/>
    <p:sldLayoutId id="2147484893" r:id="rId51"/>
    <p:sldLayoutId id="2147484886" r:id="rId52"/>
    <p:sldLayoutId id="2147484887" r:id="rId53"/>
    <p:sldLayoutId id="2147484894" r:id="rId54"/>
  </p:sldLayoutIdLst>
  <p:transition>
    <p:fade/>
  </p:transition>
  <p:txStyles>
    <p:titleStyle>
      <a:lvl1pPr algn="l" defTabSz="932742" rtl="0" eaLnBrk="1" latinLnBrk="0" hangingPunct="1">
        <a:lnSpc>
          <a:spcPct val="100000"/>
        </a:lnSpc>
        <a:spcBef>
          <a:spcPct val="0"/>
        </a:spcBef>
        <a:buNone/>
        <a:defRPr lang="en-US" sz="3200" b="0" kern="1200" cap="none" spc="0" baseline="0" smtClean="0">
          <a:ln w="3175">
            <a:noFill/>
          </a:ln>
          <a:solidFill>
            <a:schemeClr val="tx1"/>
          </a:solidFill>
          <a:effectLst/>
          <a:latin typeface="+mj-lt"/>
          <a:ea typeface="+mn-ea"/>
          <a:cs typeface="Segoe UI" pitchFamily="34" charset="0"/>
        </a:defRPr>
      </a:lvl1pPr>
    </p:titleStyle>
    <p:bodyStyle>
      <a:lvl1pPr marL="137160" marR="0" indent="-137160"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600" kern="1200" spc="0" baseline="0">
          <a:solidFill>
            <a:schemeClr val="tx1"/>
          </a:solidFill>
          <a:latin typeface="+mn-lt"/>
          <a:ea typeface="+mn-ea"/>
          <a:cs typeface="Segoe UI" pitchFamily="34" charset="0"/>
        </a:defRPr>
      </a:lvl1pPr>
      <a:lvl2pPr marL="265176" marR="0" indent="-109728"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15:clr>
            <a:srgbClr val="A5A5A5"/>
          </p15:clr>
        </p15:guide>
        <p15:guide id="2" pos="7680">
          <p15:clr>
            <a:srgbClr val="A5A5A5"/>
          </p15:clr>
        </p15:guide>
        <p15:guide id="3" pos="186">
          <p15:clr>
            <a:srgbClr val="A5A5A5"/>
          </p15:clr>
        </p15:guide>
        <p15:guide id="26" pos="7496">
          <p15:clr>
            <a:srgbClr val="A5A5A5"/>
          </p15:clr>
        </p15:guide>
        <p15:guide id="27" orient="horz">
          <p15:clr>
            <a:srgbClr val="A5A5A5"/>
          </p15:clr>
        </p15:guide>
        <p15:guide id="28" orient="horz" pos="4320">
          <p15:clr>
            <a:srgbClr val="A5A5A5"/>
          </p15:clr>
        </p15:guide>
        <p15:guide id="29" orient="horz" pos="184">
          <p15:clr>
            <a:srgbClr val="A5A5A5"/>
          </p15:clr>
        </p15:guide>
        <p15:guide id="40" orient="horz" pos="4134">
          <p15:clr>
            <a:srgbClr val="A5A5A5"/>
          </p15:clr>
        </p15:guide>
        <p15:guide id="42" pos="365">
          <p15:clr>
            <a:srgbClr val="C35EA4"/>
          </p15:clr>
        </p15:guide>
        <p15:guide id="43" orient="horz" pos="367">
          <p15:clr>
            <a:srgbClr val="C35EA4"/>
          </p15:clr>
        </p15:guide>
        <p15:guide id="44" orient="horz" pos="3953">
          <p15:clr>
            <a:srgbClr val="C35EA4"/>
          </p15:clr>
        </p15:guide>
        <p15:guide id="45" pos="7307">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flipH="1">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flipH="1">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flipH="1">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flipH="1">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flipH="1">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flipH="1">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flipH="1">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flipH="1">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flipH="1">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flipH="1">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itle Placeholder 1"/>
          <p:cNvSpPr>
            <a:spLocks noGrp="1"/>
          </p:cNvSpPr>
          <p:nvPr>
            <p:ph type="title"/>
          </p:nvPr>
        </p:nvSpPr>
        <p:spPr>
          <a:xfrm>
            <a:off x="588263" y="585216"/>
            <a:ext cx="10430257" cy="492443"/>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591056"/>
            <a:ext cx="10426700" cy="726353"/>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p:txBody>
      </p:sp>
      <p:grpSp>
        <p:nvGrpSpPr>
          <p:cNvPr id="147" name="Group 146">
            <a:extLst>
              <a:ext uri="{FF2B5EF4-FFF2-40B4-BE49-F238E27FC236}">
                <a16:creationId xmlns:a16="http://schemas.microsoft.com/office/drawing/2014/main" id="{A066C27D-9E85-728F-F255-3A731EC66D25}"/>
              </a:ext>
            </a:extLst>
          </p:cNvPr>
          <p:cNvGrpSpPr/>
          <p:nvPr/>
        </p:nvGrpSpPr>
        <p:grpSpPr>
          <a:xfrm rot="5400000">
            <a:off x="10666449" y="3959962"/>
            <a:ext cx="4597400" cy="1248872"/>
            <a:chOff x="2983209" y="3959962"/>
            <a:chExt cx="4597400" cy="1248872"/>
          </a:xfrm>
        </p:grpSpPr>
        <p:grpSp>
          <p:nvGrpSpPr>
            <p:cNvPr id="123" name="Group 122">
              <a:extLst>
                <a:ext uri="{FF2B5EF4-FFF2-40B4-BE49-F238E27FC236}">
                  <a16:creationId xmlns:a16="http://schemas.microsoft.com/office/drawing/2014/main" id="{D46592D0-C1CD-74A0-2C7F-3337241D77DB}"/>
                </a:ext>
              </a:extLst>
            </p:cNvPr>
            <p:cNvGrpSpPr/>
            <p:nvPr/>
          </p:nvGrpSpPr>
          <p:grpSpPr>
            <a:xfrm>
              <a:off x="4130985" y="4976997"/>
              <a:ext cx="1122349" cy="231837"/>
              <a:chOff x="4135734" y="4976997"/>
              <a:chExt cx="1120775" cy="231837"/>
            </a:xfrm>
          </p:grpSpPr>
          <p:sp>
            <p:nvSpPr>
              <p:cNvPr id="53" name="Rectangle 52">
                <a:extLst>
                  <a:ext uri="{FF2B5EF4-FFF2-40B4-BE49-F238E27FC236}">
                    <a16:creationId xmlns:a16="http://schemas.microsoft.com/office/drawing/2014/main" id="{F91CEFFA-747B-15D9-6F1F-08C1FB0DC7A0}"/>
                  </a:ext>
                </a:extLst>
              </p:cNvPr>
              <p:cNvSpPr>
                <a:spLocks noChangeArrowheads="1"/>
              </p:cNvSpPr>
              <p:nvPr/>
            </p:nvSpPr>
            <p:spPr bwMode="auto">
              <a:xfrm>
                <a:off x="4135734" y="4976997"/>
                <a:ext cx="1120775" cy="231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53">
                <a:extLst>
                  <a:ext uri="{FF2B5EF4-FFF2-40B4-BE49-F238E27FC236}">
                    <a16:creationId xmlns:a16="http://schemas.microsoft.com/office/drawing/2014/main" id="{F5FF078E-F971-F049-5B6C-211FC500886D}"/>
                  </a:ext>
                </a:extLst>
              </p:cNvPr>
              <p:cNvSpPr>
                <a:spLocks noChangeArrowheads="1"/>
              </p:cNvSpPr>
              <p:nvPr/>
            </p:nvSpPr>
            <p:spPr bwMode="auto">
              <a:xfrm>
                <a:off x="4135734" y="4976997"/>
                <a:ext cx="1120775" cy="231837"/>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21" name="Group 120">
              <a:extLst>
                <a:ext uri="{FF2B5EF4-FFF2-40B4-BE49-F238E27FC236}">
                  <a16:creationId xmlns:a16="http://schemas.microsoft.com/office/drawing/2014/main" id="{88C14EA5-9927-8FE5-49F3-BE053411837B}"/>
                </a:ext>
              </a:extLst>
            </p:cNvPr>
            <p:cNvGrpSpPr/>
            <p:nvPr/>
          </p:nvGrpSpPr>
          <p:grpSpPr>
            <a:xfrm>
              <a:off x="2989559" y="4976997"/>
              <a:ext cx="1122349" cy="231837"/>
              <a:chOff x="2989559" y="4976997"/>
              <a:chExt cx="1120775" cy="231837"/>
            </a:xfrm>
          </p:grpSpPr>
          <p:sp>
            <p:nvSpPr>
              <p:cNvPr id="68" name="Rectangle 62">
                <a:extLst>
                  <a:ext uri="{FF2B5EF4-FFF2-40B4-BE49-F238E27FC236}">
                    <a16:creationId xmlns:a16="http://schemas.microsoft.com/office/drawing/2014/main" id="{49F83C97-7FC0-CE8B-F534-3CC32978B0EE}"/>
                  </a:ext>
                </a:extLst>
              </p:cNvPr>
              <p:cNvSpPr>
                <a:spLocks noChangeArrowheads="1"/>
              </p:cNvSpPr>
              <p:nvPr/>
            </p:nvSpPr>
            <p:spPr bwMode="auto">
              <a:xfrm>
                <a:off x="2989559" y="4976997"/>
                <a:ext cx="1120775" cy="231837"/>
              </a:xfrm>
              <a:prstGeom prst="rect">
                <a:avLst/>
              </a:prstGeom>
              <a:solidFill>
                <a:srgbClr val="F4F3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Rectangle 63">
                <a:extLst>
                  <a:ext uri="{FF2B5EF4-FFF2-40B4-BE49-F238E27FC236}">
                    <a16:creationId xmlns:a16="http://schemas.microsoft.com/office/drawing/2014/main" id="{78E83E2F-0F4E-6A6F-EE19-272FC88EAB11}"/>
                  </a:ext>
                </a:extLst>
              </p:cNvPr>
              <p:cNvSpPr>
                <a:spLocks noChangeArrowheads="1"/>
              </p:cNvSpPr>
              <p:nvPr/>
            </p:nvSpPr>
            <p:spPr bwMode="auto">
              <a:xfrm>
                <a:off x="2989559" y="4976997"/>
                <a:ext cx="1120775" cy="231837"/>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75" name="Rectangle 69">
              <a:extLst>
                <a:ext uri="{FF2B5EF4-FFF2-40B4-BE49-F238E27FC236}">
                  <a16:creationId xmlns:a16="http://schemas.microsoft.com/office/drawing/2014/main" id="{A174F70B-619A-757B-59BD-43117F92D6E7}"/>
                </a:ext>
              </a:extLst>
            </p:cNvPr>
            <p:cNvSpPr>
              <a:spLocks noChangeArrowheads="1"/>
            </p:cNvSpPr>
            <p:nvPr/>
          </p:nvSpPr>
          <p:spPr bwMode="auto">
            <a:xfrm>
              <a:off x="6424129" y="4724853"/>
              <a:ext cx="1122349" cy="231837"/>
            </a:xfrm>
            <a:prstGeom prst="rect">
              <a:avLst/>
            </a:prstGeom>
            <a:solidFill>
              <a:srgbClr val="2A44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89">
              <a:extLst>
                <a:ext uri="{FF2B5EF4-FFF2-40B4-BE49-F238E27FC236}">
                  <a16:creationId xmlns:a16="http://schemas.microsoft.com/office/drawing/2014/main" id="{21B60493-3B49-BCF6-0390-7956AC41AEDD}"/>
                </a:ext>
              </a:extLst>
            </p:cNvPr>
            <p:cNvSpPr>
              <a:spLocks noChangeArrowheads="1"/>
            </p:cNvSpPr>
            <p:nvPr/>
          </p:nvSpPr>
          <p:spPr bwMode="auto">
            <a:xfrm>
              <a:off x="5282703" y="4724853"/>
              <a:ext cx="1122349" cy="231837"/>
            </a:xfrm>
            <a:prstGeom prst="rect">
              <a:avLst/>
            </a:prstGeom>
            <a:solidFill>
              <a:srgbClr val="7025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Rectangle 35">
              <a:extLst>
                <a:ext uri="{FF2B5EF4-FFF2-40B4-BE49-F238E27FC236}">
                  <a16:creationId xmlns:a16="http://schemas.microsoft.com/office/drawing/2014/main" id="{0C0652BC-3B51-F453-BE75-C357C366671E}"/>
                </a:ext>
              </a:extLst>
            </p:cNvPr>
            <p:cNvSpPr>
              <a:spLocks noChangeArrowheads="1"/>
            </p:cNvSpPr>
            <p:nvPr/>
          </p:nvSpPr>
          <p:spPr bwMode="auto">
            <a:xfrm>
              <a:off x="4130985" y="4724853"/>
              <a:ext cx="1122349" cy="231837"/>
            </a:xfrm>
            <a:prstGeom prst="rect">
              <a:avLst/>
            </a:prstGeom>
            <a:solidFill>
              <a:srgbClr val="73262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Rectangle 54">
              <a:extLst>
                <a:ext uri="{FF2B5EF4-FFF2-40B4-BE49-F238E27FC236}">
                  <a16:creationId xmlns:a16="http://schemas.microsoft.com/office/drawing/2014/main" id="{71861493-157F-15D0-0E4D-F0C5B054784B}"/>
                </a:ext>
              </a:extLst>
            </p:cNvPr>
            <p:cNvSpPr>
              <a:spLocks noChangeArrowheads="1"/>
            </p:cNvSpPr>
            <p:nvPr/>
          </p:nvSpPr>
          <p:spPr bwMode="auto">
            <a:xfrm>
              <a:off x="2989559" y="4724853"/>
              <a:ext cx="1122349" cy="231837"/>
            </a:xfrm>
            <a:prstGeom prst="rect">
              <a:avLst/>
            </a:prstGeom>
            <a:solidFill>
              <a:srgbClr val="73391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Rectangle 7">
              <a:extLst>
                <a:ext uri="{FF2B5EF4-FFF2-40B4-BE49-F238E27FC236}">
                  <a16:creationId xmlns:a16="http://schemas.microsoft.com/office/drawing/2014/main" id="{B8026A31-A3BD-9111-4B93-2D98FA1FA662}"/>
                </a:ext>
              </a:extLst>
            </p:cNvPr>
            <p:cNvSpPr>
              <a:spLocks noChangeArrowheads="1"/>
            </p:cNvSpPr>
            <p:nvPr/>
          </p:nvSpPr>
          <p:spPr bwMode="auto">
            <a:xfrm>
              <a:off x="4130985" y="4479479"/>
              <a:ext cx="1122349" cy="231837"/>
            </a:xfrm>
            <a:prstGeom prst="rect">
              <a:avLst/>
            </a:prstGeom>
            <a:solidFill>
              <a:srgbClr val="F4364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50">
              <a:extLst>
                <a:ext uri="{FF2B5EF4-FFF2-40B4-BE49-F238E27FC236}">
                  <a16:creationId xmlns:a16="http://schemas.microsoft.com/office/drawing/2014/main" id="{2482639C-6DA9-6072-B023-A0B3231990B3}"/>
                </a:ext>
              </a:extLst>
            </p:cNvPr>
            <p:cNvSpPr>
              <a:spLocks noChangeArrowheads="1"/>
            </p:cNvSpPr>
            <p:nvPr/>
          </p:nvSpPr>
          <p:spPr bwMode="auto">
            <a:xfrm>
              <a:off x="2989559" y="4479479"/>
              <a:ext cx="1122349" cy="231837"/>
            </a:xfrm>
            <a:prstGeom prst="rect">
              <a:avLst/>
            </a:prstGeom>
            <a:solidFill>
              <a:srgbClr val="FF5C3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Rectangle 65">
              <a:extLst>
                <a:ext uri="{FF2B5EF4-FFF2-40B4-BE49-F238E27FC236}">
                  <a16:creationId xmlns:a16="http://schemas.microsoft.com/office/drawing/2014/main" id="{4E6D1934-44C4-DE10-FEF5-98A7D62D1701}"/>
                </a:ext>
              </a:extLst>
            </p:cNvPr>
            <p:cNvSpPr>
              <a:spLocks noChangeArrowheads="1"/>
            </p:cNvSpPr>
            <p:nvPr/>
          </p:nvSpPr>
          <p:spPr bwMode="auto">
            <a:xfrm>
              <a:off x="6424129" y="4479479"/>
              <a:ext cx="1122349" cy="231837"/>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86">
              <a:extLst>
                <a:ext uri="{FF2B5EF4-FFF2-40B4-BE49-F238E27FC236}">
                  <a16:creationId xmlns:a16="http://schemas.microsoft.com/office/drawing/2014/main" id="{4978831E-F211-2FDD-D3E9-F0DAB7B13A82}"/>
                </a:ext>
              </a:extLst>
            </p:cNvPr>
            <p:cNvSpPr>
              <a:spLocks noChangeArrowheads="1"/>
            </p:cNvSpPr>
            <p:nvPr/>
          </p:nvSpPr>
          <p:spPr bwMode="auto">
            <a:xfrm>
              <a:off x="5282703" y="4479479"/>
              <a:ext cx="1122349" cy="231837"/>
            </a:xfrm>
            <a:prstGeom prst="rect">
              <a:avLst/>
            </a:prstGeom>
            <a:solidFill>
              <a:srgbClr val="C73E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Rectangle 48">
              <a:extLst>
                <a:ext uri="{FF2B5EF4-FFF2-40B4-BE49-F238E27FC236}">
                  <a16:creationId xmlns:a16="http://schemas.microsoft.com/office/drawing/2014/main" id="{480715EE-428F-E0CF-1D68-C2DE1BD375A0}"/>
                </a:ext>
              </a:extLst>
            </p:cNvPr>
            <p:cNvSpPr>
              <a:spLocks noChangeArrowheads="1"/>
            </p:cNvSpPr>
            <p:nvPr/>
          </p:nvSpPr>
          <p:spPr bwMode="auto">
            <a:xfrm>
              <a:off x="4130985" y="4235797"/>
              <a:ext cx="1122349" cy="231837"/>
            </a:xfrm>
            <a:prstGeom prst="rect">
              <a:avLst/>
            </a:prstGeom>
            <a:solidFill>
              <a:srgbClr val="FFB3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Rectangle 58">
              <a:extLst>
                <a:ext uri="{FF2B5EF4-FFF2-40B4-BE49-F238E27FC236}">
                  <a16:creationId xmlns:a16="http://schemas.microsoft.com/office/drawing/2014/main" id="{C39CC427-FB3C-D2FE-003B-943C483B612D}"/>
                </a:ext>
              </a:extLst>
            </p:cNvPr>
            <p:cNvSpPr>
              <a:spLocks noChangeArrowheads="1"/>
            </p:cNvSpPr>
            <p:nvPr/>
          </p:nvSpPr>
          <p:spPr bwMode="auto">
            <a:xfrm>
              <a:off x="2989559" y="4235797"/>
              <a:ext cx="1122349" cy="231837"/>
            </a:xfrm>
            <a:prstGeom prst="rect">
              <a:avLst/>
            </a:prstGeom>
            <a:solidFill>
              <a:srgbClr val="FFA38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73">
              <a:extLst>
                <a:ext uri="{FF2B5EF4-FFF2-40B4-BE49-F238E27FC236}">
                  <a16:creationId xmlns:a16="http://schemas.microsoft.com/office/drawing/2014/main" id="{F3144CCC-4AD3-B1CD-BCE7-C1FAA5A50B2F}"/>
                </a:ext>
              </a:extLst>
            </p:cNvPr>
            <p:cNvSpPr>
              <a:spLocks noChangeArrowheads="1"/>
            </p:cNvSpPr>
            <p:nvPr/>
          </p:nvSpPr>
          <p:spPr bwMode="auto">
            <a:xfrm>
              <a:off x="6424129" y="4235797"/>
              <a:ext cx="1122349" cy="231837"/>
            </a:xfrm>
            <a:prstGeom prst="rect">
              <a:avLst/>
            </a:prstGeom>
            <a:solidFill>
              <a:srgbClr val="8DC8E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Rectangle 93">
              <a:extLst>
                <a:ext uri="{FF2B5EF4-FFF2-40B4-BE49-F238E27FC236}">
                  <a16:creationId xmlns:a16="http://schemas.microsoft.com/office/drawing/2014/main" id="{77ABFAA8-52C9-1BB4-FA13-DDB01E80488F}"/>
                </a:ext>
              </a:extLst>
            </p:cNvPr>
            <p:cNvSpPr>
              <a:spLocks noChangeArrowheads="1"/>
            </p:cNvSpPr>
            <p:nvPr/>
          </p:nvSpPr>
          <p:spPr bwMode="auto">
            <a:xfrm>
              <a:off x="5282703" y="4235797"/>
              <a:ext cx="1122349" cy="231837"/>
            </a:xfrm>
            <a:prstGeom prst="rect">
              <a:avLst/>
            </a:prstGeom>
            <a:solidFill>
              <a:srgbClr val="CD9BC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AutoShape 3">
              <a:extLst>
                <a:ext uri="{FF2B5EF4-FFF2-40B4-BE49-F238E27FC236}">
                  <a16:creationId xmlns:a16="http://schemas.microsoft.com/office/drawing/2014/main" id="{7137B142-8F3E-888F-77BD-B3E785F3AC91}"/>
                </a:ext>
              </a:extLst>
            </p:cNvPr>
            <p:cNvSpPr>
              <a:spLocks noChangeAspect="1" noChangeArrowheads="1" noTextEdit="1"/>
            </p:cNvSpPr>
            <p:nvPr/>
          </p:nvSpPr>
          <p:spPr bwMode="auto">
            <a:xfrm>
              <a:off x="2983209" y="3959962"/>
              <a:ext cx="4597400" cy="1247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38" name="Group 137">
              <a:extLst>
                <a:ext uri="{FF2B5EF4-FFF2-40B4-BE49-F238E27FC236}">
                  <a16:creationId xmlns:a16="http://schemas.microsoft.com/office/drawing/2014/main" id="{62AC6996-0BBA-C1F2-BEEF-A233569FAD65}"/>
                </a:ext>
              </a:extLst>
            </p:cNvPr>
            <p:cNvGrpSpPr/>
            <p:nvPr/>
          </p:nvGrpSpPr>
          <p:grpSpPr>
            <a:xfrm>
              <a:off x="4161941" y="4724853"/>
              <a:ext cx="208390" cy="208938"/>
              <a:chOff x="4150022" y="4707931"/>
              <a:chExt cx="208390" cy="208938"/>
            </a:xfrm>
          </p:grpSpPr>
          <p:sp>
            <p:nvSpPr>
              <p:cNvPr id="37" name="Rectangle 36">
                <a:extLst>
                  <a:ext uri="{FF2B5EF4-FFF2-40B4-BE49-F238E27FC236}">
                    <a16:creationId xmlns:a16="http://schemas.microsoft.com/office/drawing/2014/main" id="{7592392A-18BB-F649-4618-76E955415614}"/>
                  </a:ext>
                </a:extLst>
              </p:cNvPr>
              <p:cNvSpPr>
                <a:spLocks noChangeArrowheads="1"/>
              </p:cNvSpPr>
              <p:nvPr/>
            </p:nvSpPr>
            <p:spPr bwMode="auto">
              <a:xfrm>
                <a:off x="3997690" y="463095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B3BB"/>
                    </a:solidFill>
                    <a:effectLst/>
                    <a:latin typeface="Segoe UI Black"/>
                    <a:ea typeface="Segoe UI Black"/>
                    <a:cs typeface="Segoe UI Black"/>
                  </a:rPr>
                  <a:t>A</a:t>
                </a:r>
                <a:r>
                  <a:rPr lang="es-ES" sz="1000" b="0" i="0" strike="noStrike" cap="none" spc="0" baseline="0">
                    <a:solidFill>
                      <a:srgbClr val="FFB3BB"/>
                    </a:solidFill>
                    <a:effectLst/>
                    <a:latin typeface="Segoe UI Black"/>
                    <a:ea typeface="Segoe UI Black"/>
                    <a:cs typeface="Segoe UI Black"/>
                  </a:rPr>
                  <a:t>
          </a:t>
                </a:r>
                <a:endParaRPr kumimoji="0" lang="en-US" altLang="en-US" sz="1800" b="0" i="0" u="none" strike="noStrike" cap="none" normalizeH="0" baseline="0">
                  <a:ln>
                    <a:noFill/>
                  </a:ln>
                  <a:solidFill>
                    <a:srgbClr val="FFB3BB"/>
                  </a:solidFill>
                  <a:effectLst/>
                  <a:latin typeface="Arial" panose="020B0604020202020204" pitchFamily="34" charset="0"/>
                </a:endParaRPr>
              </a:p>
            </p:txBody>
          </p:sp>
          <p:sp>
            <p:nvSpPr>
              <p:cNvPr id="38" name="Rectangle 37">
                <a:extLst>
                  <a:ext uri="{FF2B5EF4-FFF2-40B4-BE49-F238E27FC236}">
                    <a16:creationId xmlns:a16="http://schemas.microsoft.com/office/drawing/2014/main" id="{365ABF78-0E45-DAD9-5676-2EC9DD3CD295}"/>
                  </a:ext>
                </a:extLst>
              </p:cNvPr>
              <p:cNvSpPr>
                <a:spLocks noChangeArrowheads="1"/>
              </p:cNvSpPr>
              <p:nvPr/>
            </p:nvSpPr>
            <p:spPr bwMode="auto">
              <a:xfrm>
                <a:off x="4100878" y="4630951"/>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8" name="Rectangle 47">
                <a:extLst>
                  <a:ext uri="{FF2B5EF4-FFF2-40B4-BE49-F238E27FC236}">
                    <a16:creationId xmlns:a16="http://schemas.microsoft.com/office/drawing/2014/main" id="{68310E1A-F13F-7183-49F9-75ECFB436962}"/>
                  </a:ext>
                </a:extLst>
              </p:cNvPr>
              <p:cNvSpPr>
                <a:spLocks noChangeArrowheads="1"/>
              </p:cNvSpPr>
              <p:nvPr/>
            </p:nvSpPr>
            <p:spPr bwMode="auto">
              <a:xfrm>
                <a:off x="4150023" y="4839915"/>
                <a:ext cx="237299"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73262F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34" name="Group 133">
              <a:extLst>
                <a:ext uri="{FF2B5EF4-FFF2-40B4-BE49-F238E27FC236}">
                  <a16:creationId xmlns:a16="http://schemas.microsoft.com/office/drawing/2014/main" id="{CC9F93BD-8E78-4AF6-CBF6-40F69BE0EC42}"/>
                </a:ext>
              </a:extLst>
            </p:cNvPr>
            <p:cNvGrpSpPr/>
            <p:nvPr/>
          </p:nvGrpSpPr>
          <p:grpSpPr>
            <a:xfrm>
              <a:off x="4161941" y="4235797"/>
              <a:ext cx="209994" cy="207246"/>
              <a:chOff x="4150022" y="4220567"/>
              <a:chExt cx="209994" cy="207246"/>
            </a:xfrm>
          </p:grpSpPr>
          <p:sp>
            <p:nvSpPr>
              <p:cNvPr id="50" name="Rectangle 49">
                <a:extLst>
                  <a:ext uri="{FF2B5EF4-FFF2-40B4-BE49-F238E27FC236}">
                    <a16:creationId xmlns:a16="http://schemas.microsoft.com/office/drawing/2014/main" id="{889CC2DF-20EF-2163-86E0-DEC66DA62FB6}"/>
                  </a:ext>
                </a:extLst>
              </p:cNvPr>
              <p:cNvSpPr>
                <a:spLocks noChangeArrowheads="1"/>
              </p:cNvSpPr>
              <p:nvPr/>
            </p:nvSpPr>
            <p:spPr bwMode="auto">
              <a:xfrm>
                <a:off x="3997690" y="4143587"/>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73262F"/>
                    </a:solidFill>
                    <a:effectLst/>
                    <a:latin typeface="Segoe UI Black"/>
                    <a:ea typeface="Segoe UI Black"/>
                    <a:cs typeface="Segoe UI Black"/>
                  </a:rPr>
                  <a:t>A</a:t>
                </a:r>
                <a:r>
                  <a:rPr lang="es-ES" sz="1000" b="0" i="0" strike="noStrike" cap="none" spc="0" baseline="0">
                    <a:solidFill>
                      <a:srgbClr val="73262F"/>
                    </a:solidFill>
                    <a:effectLst/>
                    <a:latin typeface="Segoe UI Black"/>
                    <a:ea typeface="Segoe UI Black"/>
                    <a:cs typeface="Segoe UI Black"/>
                  </a:rPr>
                  <a:t>
          </a:t>
                </a:r>
                <a:endParaRPr kumimoji="0" lang="en-US" altLang="en-US" sz="1800" b="0" i="0" u="none" strike="noStrike" cap="none" normalizeH="0" baseline="0">
                  <a:ln>
                    <a:noFill/>
                  </a:ln>
                  <a:solidFill>
                    <a:srgbClr val="73262F"/>
                  </a:solidFill>
                  <a:effectLst/>
                  <a:latin typeface="Arial" panose="020B0604020202020204" pitchFamily="34" charset="0"/>
                </a:endParaRPr>
              </a:p>
            </p:txBody>
          </p:sp>
          <p:sp>
            <p:nvSpPr>
              <p:cNvPr id="51" name="Rectangle 50">
                <a:extLst>
                  <a:ext uri="{FF2B5EF4-FFF2-40B4-BE49-F238E27FC236}">
                    <a16:creationId xmlns:a16="http://schemas.microsoft.com/office/drawing/2014/main" id="{1E420085-C71E-ECCF-AF31-48FA8297D0D5}"/>
                  </a:ext>
                </a:extLst>
              </p:cNvPr>
              <p:cNvSpPr>
                <a:spLocks noChangeArrowheads="1"/>
              </p:cNvSpPr>
              <p:nvPr/>
            </p:nvSpPr>
            <p:spPr bwMode="auto">
              <a:xfrm>
                <a:off x="4100877" y="414359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2" name="Rectangle 51">
                <a:extLst>
                  <a:ext uri="{FF2B5EF4-FFF2-40B4-BE49-F238E27FC236}">
                    <a16:creationId xmlns:a16="http://schemas.microsoft.com/office/drawing/2014/main" id="{C7D4161B-14DB-3C6F-49FA-0E641FA97E10}"/>
                  </a:ext>
                </a:extLst>
              </p:cNvPr>
              <p:cNvSpPr>
                <a:spLocks noChangeArrowheads="1"/>
              </p:cNvSpPr>
              <p:nvPr/>
            </p:nvSpPr>
            <p:spPr bwMode="auto">
              <a:xfrm>
                <a:off x="4150021" y="4350859"/>
                <a:ext cx="243713"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FFB3BB</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sp>
          <p:nvSpPr>
            <p:cNvPr id="55" name="Rectangle 54">
              <a:extLst>
                <a:ext uri="{FF2B5EF4-FFF2-40B4-BE49-F238E27FC236}">
                  <a16:creationId xmlns:a16="http://schemas.microsoft.com/office/drawing/2014/main" id="{FF982A3D-0487-1A0D-A037-144D9914DC61}"/>
                </a:ext>
              </a:extLst>
            </p:cNvPr>
            <p:cNvSpPr>
              <a:spLocks noChangeArrowheads="1"/>
            </p:cNvSpPr>
            <p:nvPr/>
          </p:nvSpPr>
          <p:spPr bwMode="auto">
            <a:xfrm>
              <a:off x="4161942" y="4998418"/>
              <a:ext cx="22126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FFFFFF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nvGrpSpPr>
            <p:cNvPr id="135" name="Group 134">
              <a:extLst>
                <a:ext uri="{FF2B5EF4-FFF2-40B4-BE49-F238E27FC236}">
                  <a16:creationId xmlns:a16="http://schemas.microsoft.com/office/drawing/2014/main" id="{94DC77AE-A152-25B2-6C03-68D92DF002A1}"/>
                </a:ext>
              </a:extLst>
            </p:cNvPr>
            <p:cNvGrpSpPr/>
            <p:nvPr/>
          </p:nvGrpSpPr>
          <p:grpSpPr>
            <a:xfrm>
              <a:off x="3020515" y="4479479"/>
              <a:ext cx="209994" cy="208939"/>
              <a:chOff x="3003847" y="4465941"/>
              <a:chExt cx="209994" cy="208939"/>
            </a:xfrm>
          </p:grpSpPr>
          <p:sp>
            <p:nvSpPr>
              <p:cNvPr id="57" name="Rectangle 51">
                <a:extLst>
                  <a:ext uri="{FF2B5EF4-FFF2-40B4-BE49-F238E27FC236}">
                    <a16:creationId xmlns:a16="http://schemas.microsoft.com/office/drawing/2014/main" id="{895F5902-BFBD-125B-3FEB-4CBC9AC0F8DC}"/>
                  </a:ext>
                </a:extLst>
              </p:cNvPr>
              <p:cNvSpPr>
                <a:spLocks noChangeArrowheads="1"/>
              </p:cNvSpPr>
              <p:nvPr/>
            </p:nvSpPr>
            <p:spPr bwMode="auto">
              <a:xfrm>
                <a:off x="2851514" y="4388961"/>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bg1"/>
                  </a:solidFill>
                  <a:effectLst/>
                  <a:latin typeface="Arial" panose="020B0604020202020204" pitchFamily="34" charset="0"/>
                </a:endParaRPr>
              </a:p>
            </p:txBody>
          </p:sp>
          <p:sp>
            <p:nvSpPr>
              <p:cNvPr id="58" name="Rectangle 52">
                <a:extLst>
                  <a:ext uri="{FF2B5EF4-FFF2-40B4-BE49-F238E27FC236}">
                    <a16:creationId xmlns:a16="http://schemas.microsoft.com/office/drawing/2014/main" id="{103F56FC-3C85-D11C-15B5-5B86752DF541}"/>
                  </a:ext>
                </a:extLst>
              </p:cNvPr>
              <p:cNvSpPr>
                <a:spLocks noChangeArrowheads="1"/>
              </p:cNvSpPr>
              <p:nvPr/>
            </p:nvSpPr>
            <p:spPr bwMode="auto">
              <a:xfrm>
                <a:off x="2956289" y="438896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9" name="Rectangle 53">
                <a:extLst>
                  <a:ext uri="{FF2B5EF4-FFF2-40B4-BE49-F238E27FC236}">
                    <a16:creationId xmlns:a16="http://schemas.microsoft.com/office/drawing/2014/main" id="{1326CD1E-7B9A-8A72-C172-F4E85177A8BD}"/>
                  </a:ext>
                </a:extLst>
              </p:cNvPr>
              <p:cNvSpPr>
                <a:spLocks noChangeArrowheads="1"/>
              </p:cNvSpPr>
              <p:nvPr/>
            </p:nvSpPr>
            <p:spPr bwMode="auto">
              <a:xfrm>
                <a:off x="3003849" y="4597927"/>
                <a:ext cx="238903"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FF5C39</a:t>
                </a:r>
                <a:endParaRPr kumimoji="0" lang="en-US" altLang="en-US" sz="1800" b="0" i="0" u="none" strike="noStrike" cap="none" normalizeH="0" baseline="0">
                  <a:ln>
                    <a:noFill/>
                  </a:ln>
                  <a:effectLst/>
                  <a:latin typeface="Arial" panose="020B0604020202020204" pitchFamily="34" charset="0"/>
                </a:endParaRPr>
              </a:p>
            </p:txBody>
          </p:sp>
        </p:grpSp>
        <p:grpSp>
          <p:nvGrpSpPr>
            <p:cNvPr id="137" name="Group 136">
              <a:extLst>
                <a:ext uri="{FF2B5EF4-FFF2-40B4-BE49-F238E27FC236}">
                  <a16:creationId xmlns:a16="http://schemas.microsoft.com/office/drawing/2014/main" id="{4CA32E28-13DC-C098-2609-0F749347B3A0}"/>
                </a:ext>
              </a:extLst>
            </p:cNvPr>
            <p:cNvGrpSpPr/>
            <p:nvPr/>
          </p:nvGrpSpPr>
          <p:grpSpPr>
            <a:xfrm>
              <a:off x="3020515" y="4724853"/>
              <a:ext cx="221214" cy="208938"/>
              <a:chOff x="3003847" y="4707931"/>
              <a:chExt cx="221214" cy="208938"/>
            </a:xfrm>
          </p:grpSpPr>
          <p:sp>
            <p:nvSpPr>
              <p:cNvPr id="61" name="Rectangle 55">
                <a:extLst>
                  <a:ext uri="{FF2B5EF4-FFF2-40B4-BE49-F238E27FC236}">
                    <a16:creationId xmlns:a16="http://schemas.microsoft.com/office/drawing/2014/main" id="{A098F3E4-C71B-9115-28EA-8418062C23D4}"/>
                  </a:ext>
                </a:extLst>
              </p:cNvPr>
              <p:cNvSpPr>
                <a:spLocks noChangeArrowheads="1"/>
              </p:cNvSpPr>
              <p:nvPr/>
            </p:nvSpPr>
            <p:spPr bwMode="auto">
              <a:xfrm>
                <a:off x="2851516" y="4630951"/>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A38B"/>
                    </a:solidFill>
                    <a:effectLst/>
                    <a:latin typeface="Segoe UI Black"/>
                    <a:ea typeface="Segoe UI Black"/>
                    <a:cs typeface="Segoe UI Black"/>
                  </a:rPr>
                  <a:t>A</a:t>
                </a:r>
                <a:r>
                  <a:rPr lang="es-ES" sz="1000" b="0" i="0" strike="noStrike" cap="none" spc="0" baseline="0">
                    <a:solidFill>
                      <a:srgbClr val="FFA38B"/>
                    </a:solidFill>
                    <a:effectLst/>
                    <a:latin typeface="Segoe UI Black"/>
                    <a:ea typeface="Segoe UI Black"/>
                    <a:cs typeface="Segoe UI Black"/>
                  </a:rPr>
                  <a:t>
          </a:t>
                </a:r>
                <a:endParaRPr kumimoji="0" lang="en-US" altLang="en-US" sz="1800" b="0" i="0" u="none" strike="noStrike" cap="none" normalizeH="0" baseline="0">
                  <a:ln>
                    <a:noFill/>
                  </a:ln>
                  <a:solidFill>
                    <a:srgbClr val="FFA38B"/>
                  </a:solidFill>
                  <a:effectLst/>
                  <a:latin typeface="Arial" panose="020B0604020202020204" pitchFamily="34" charset="0"/>
                </a:endParaRPr>
              </a:p>
            </p:txBody>
          </p:sp>
          <p:sp>
            <p:nvSpPr>
              <p:cNvPr id="62" name="Rectangle 56">
                <a:extLst>
                  <a:ext uri="{FF2B5EF4-FFF2-40B4-BE49-F238E27FC236}">
                    <a16:creationId xmlns:a16="http://schemas.microsoft.com/office/drawing/2014/main" id="{A144836B-B6FD-EC56-A2FF-32C97598B07E}"/>
                  </a:ext>
                </a:extLst>
              </p:cNvPr>
              <p:cNvSpPr>
                <a:spLocks noChangeArrowheads="1"/>
              </p:cNvSpPr>
              <p:nvPr/>
            </p:nvSpPr>
            <p:spPr bwMode="auto">
              <a:xfrm>
                <a:off x="2956290" y="463095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3" name="Rectangle 57">
                <a:extLst>
                  <a:ext uri="{FF2B5EF4-FFF2-40B4-BE49-F238E27FC236}">
                    <a16:creationId xmlns:a16="http://schemas.microsoft.com/office/drawing/2014/main" id="{B4B4A50A-B0AB-3249-578C-C74260F52234}"/>
                  </a:ext>
                </a:extLst>
              </p:cNvPr>
              <p:cNvSpPr>
                <a:spLocks noChangeArrowheads="1"/>
              </p:cNvSpPr>
              <p:nvPr/>
            </p:nvSpPr>
            <p:spPr bwMode="auto">
              <a:xfrm>
                <a:off x="3003847" y="4839917"/>
                <a:ext cx="25012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73391D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33" name="Group 132">
              <a:extLst>
                <a:ext uri="{FF2B5EF4-FFF2-40B4-BE49-F238E27FC236}">
                  <a16:creationId xmlns:a16="http://schemas.microsoft.com/office/drawing/2014/main" id="{16F9D676-15C5-A3E3-4D1C-EFE6430F4CE0}"/>
                </a:ext>
              </a:extLst>
            </p:cNvPr>
            <p:cNvGrpSpPr/>
            <p:nvPr/>
          </p:nvGrpSpPr>
          <p:grpSpPr>
            <a:xfrm>
              <a:off x="3020515" y="4235797"/>
              <a:ext cx="213200" cy="207246"/>
              <a:chOff x="3003847" y="4220567"/>
              <a:chExt cx="213200" cy="207246"/>
            </a:xfrm>
          </p:grpSpPr>
          <p:grpSp>
            <p:nvGrpSpPr>
              <p:cNvPr id="132" name="Group 131">
                <a:extLst>
                  <a:ext uri="{FF2B5EF4-FFF2-40B4-BE49-F238E27FC236}">
                    <a16:creationId xmlns:a16="http://schemas.microsoft.com/office/drawing/2014/main" id="{D674A0B8-6B78-ECA6-EC9D-4CE7A3185FEF}"/>
                  </a:ext>
                </a:extLst>
              </p:cNvPr>
              <p:cNvGrpSpPr/>
              <p:nvPr/>
            </p:nvGrpSpPr>
            <p:grpSpPr>
              <a:xfrm>
                <a:off x="3003847" y="4220567"/>
                <a:ext cx="200955" cy="153888"/>
                <a:chOff x="3003847" y="4220567"/>
                <a:chExt cx="200955" cy="153888"/>
              </a:xfrm>
            </p:grpSpPr>
            <p:sp>
              <p:nvSpPr>
                <p:cNvPr id="65" name="Rectangle 59">
                  <a:extLst>
                    <a:ext uri="{FF2B5EF4-FFF2-40B4-BE49-F238E27FC236}">
                      <a16:creationId xmlns:a16="http://schemas.microsoft.com/office/drawing/2014/main" id="{A07F7F4E-CE01-4B75-1EB8-848F1A98AAC3}"/>
                    </a:ext>
                  </a:extLst>
                </p:cNvPr>
                <p:cNvSpPr>
                  <a:spLocks noChangeArrowheads="1"/>
                </p:cNvSpPr>
                <p:nvPr/>
              </p:nvSpPr>
              <p:spPr bwMode="auto">
                <a:xfrm>
                  <a:off x="2851514" y="4143588"/>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73391D"/>
                      </a:solidFill>
                      <a:effectLst/>
                      <a:latin typeface="Segoe UI Black"/>
                      <a:ea typeface="Segoe UI Black"/>
                      <a:cs typeface="Segoe UI Black"/>
                    </a:rPr>
                    <a:t>A</a:t>
                  </a:r>
                  <a:r>
                    <a:rPr lang="es-ES" sz="1000" b="0" i="0" strike="noStrike" cap="none" spc="0" baseline="0">
                      <a:solidFill>
                        <a:srgbClr val="73391D"/>
                      </a:solidFill>
                      <a:effectLst/>
                      <a:latin typeface="Segoe UI Black"/>
                      <a:ea typeface="Segoe UI Black"/>
                      <a:cs typeface="Segoe UI Black"/>
                    </a:rPr>
                    <a:t>
          </a:t>
                  </a:r>
                  <a:endParaRPr kumimoji="0" lang="en-US" altLang="en-US" sz="1800" b="0" i="0" u="none" strike="noStrike" cap="none" normalizeH="0" baseline="0">
                    <a:ln>
                      <a:noFill/>
                    </a:ln>
                    <a:solidFill>
                      <a:srgbClr val="73391D"/>
                    </a:solidFill>
                    <a:effectLst/>
                    <a:latin typeface="Arial" panose="020B0604020202020204" pitchFamily="34" charset="0"/>
                  </a:endParaRPr>
                </a:p>
              </p:txBody>
            </p:sp>
            <p:sp>
              <p:nvSpPr>
                <p:cNvPr id="66" name="Rectangle 60">
                  <a:extLst>
                    <a:ext uri="{FF2B5EF4-FFF2-40B4-BE49-F238E27FC236}">
                      <a16:creationId xmlns:a16="http://schemas.microsoft.com/office/drawing/2014/main" id="{E90485C9-55AD-E0C2-34CA-66E40F03B73B}"/>
                    </a:ext>
                  </a:extLst>
                </p:cNvPr>
                <p:cNvSpPr>
                  <a:spLocks noChangeArrowheads="1"/>
                </p:cNvSpPr>
                <p:nvPr/>
              </p:nvSpPr>
              <p:spPr bwMode="auto">
                <a:xfrm>
                  <a:off x="2956290" y="4143589"/>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sp>
            <p:nvSpPr>
              <p:cNvPr id="67" name="Rectangle 61">
                <a:extLst>
                  <a:ext uri="{FF2B5EF4-FFF2-40B4-BE49-F238E27FC236}">
                    <a16:creationId xmlns:a16="http://schemas.microsoft.com/office/drawing/2014/main" id="{A37954AB-F66D-09B1-C2BD-5ACDC4C114AF}"/>
                  </a:ext>
                </a:extLst>
              </p:cNvPr>
              <p:cNvSpPr>
                <a:spLocks noChangeArrowheads="1"/>
              </p:cNvSpPr>
              <p:nvPr/>
            </p:nvSpPr>
            <p:spPr bwMode="auto">
              <a:xfrm>
                <a:off x="3003848" y="4350862"/>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FFA38B</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sp>
          <p:nvSpPr>
            <p:cNvPr id="70" name="Rectangle 64">
              <a:extLst>
                <a:ext uri="{FF2B5EF4-FFF2-40B4-BE49-F238E27FC236}">
                  <a16:creationId xmlns:a16="http://schemas.microsoft.com/office/drawing/2014/main" id="{E6BD7DAA-1203-86EB-90AF-4CB405BBBF17}"/>
                </a:ext>
              </a:extLst>
            </p:cNvPr>
            <p:cNvSpPr>
              <a:spLocks noChangeArrowheads="1"/>
            </p:cNvSpPr>
            <p:nvPr/>
          </p:nvSpPr>
          <p:spPr bwMode="auto">
            <a:xfrm>
              <a:off x="3020516" y="4998418"/>
              <a:ext cx="23088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F4F3F5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nvGrpSpPr>
            <p:cNvPr id="142" name="Group 141">
              <a:extLst>
                <a:ext uri="{FF2B5EF4-FFF2-40B4-BE49-F238E27FC236}">
                  <a16:creationId xmlns:a16="http://schemas.microsoft.com/office/drawing/2014/main" id="{B78A64DE-6215-4C7D-CB69-916710B74D83}"/>
                </a:ext>
              </a:extLst>
            </p:cNvPr>
            <p:cNvGrpSpPr/>
            <p:nvPr/>
          </p:nvGrpSpPr>
          <p:grpSpPr>
            <a:xfrm>
              <a:off x="6455085" y="4479479"/>
              <a:ext cx="221214" cy="208939"/>
              <a:chOff x="6440784" y="4467633"/>
              <a:chExt cx="221214" cy="208939"/>
            </a:xfrm>
          </p:grpSpPr>
          <p:sp>
            <p:nvSpPr>
              <p:cNvPr id="72" name="Rectangle 66">
                <a:extLst>
                  <a:ext uri="{FF2B5EF4-FFF2-40B4-BE49-F238E27FC236}">
                    <a16:creationId xmlns:a16="http://schemas.microsoft.com/office/drawing/2014/main" id="{3C25E052-E70A-9985-665A-7BF72068FACC}"/>
                  </a:ext>
                </a:extLst>
              </p:cNvPr>
              <p:cNvSpPr>
                <a:spLocks noChangeArrowheads="1"/>
              </p:cNvSpPr>
              <p:nvPr/>
            </p:nvSpPr>
            <p:spPr bwMode="auto">
              <a:xfrm>
                <a:off x="6299678" y="4398352"/>
                <a:ext cx="368776" cy="277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900" b="1" i="0" strike="noStrike" cap="none" spc="0" baseline="0">
                    <a:solidFill>
                      <a:srgbClr val="FFFFFF"/>
                    </a:solidFill>
                    <a:effectLst/>
                    <a:latin typeface="Segoe UI Black"/>
                    <a:ea typeface="Segoe UI Black"/>
                    <a:cs typeface="Segoe UI Black"/>
                  </a:rPr>
                  <a:t>A</a:t>
                </a:r>
                <a:r>
                  <a:rPr lang="es-ES" sz="9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3" name="Rectangle 67">
                <a:extLst>
                  <a:ext uri="{FF2B5EF4-FFF2-40B4-BE49-F238E27FC236}">
                    <a16:creationId xmlns:a16="http://schemas.microsoft.com/office/drawing/2014/main" id="{26866EA9-D870-8B6F-E09C-4BF7BC3AEE5D}"/>
                  </a:ext>
                </a:extLst>
              </p:cNvPr>
              <p:cNvSpPr>
                <a:spLocks noChangeArrowheads="1"/>
              </p:cNvSpPr>
              <p:nvPr/>
            </p:nvSpPr>
            <p:spPr bwMode="auto">
              <a:xfrm>
                <a:off x="6404452" y="4398352"/>
                <a:ext cx="368776" cy="277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900" b="1" i="0" strike="noStrike" cap="none" spc="0" baseline="0">
                    <a:solidFill>
                      <a:srgbClr val="000000"/>
                    </a:solidFill>
                    <a:effectLst/>
                    <a:latin typeface="Segoe UI Black"/>
                    <a:ea typeface="Segoe UI Black"/>
                    <a:cs typeface="Segoe UI Black"/>
                  </a:rPr>
                  <a:t>A</a:t>
                </a:r>
                <a:r>
                  <a:rPr lang="es-ES" sz="9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4" name="Rectangle 68">
                <a:extLst>
                  <a:ext uri="{FF2B5EF4-FFF2-40B4-BE49-F238E27FC236}">
                    <a16:creationId xmlns:a16="http://schemas.microsoft.com/office/drawing/2014/main" id="{A1A5AC1F-B80A-3740-4DB5-2A2903E1FB9F}"/>
                  </a:ext>
                </a:extLst>
              </p:cNvPr>
              <p:cNvSpPr>
                <a:spLocks noChangeArrowheads="1"/>
              </p:cNvSpPr>
              <p:nvPr/>
            </p:nvSpPr>
            <p:spPr bwMode="auto">
              <a:xfrm>
                <a:off x="6440784" y="4599618"/>
                <a:ext cx="25012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0078D4</a:t>
                </a:r>
                <a:endParaRPr kumimoji="0" lang="en-US" altLang="en-US" sz="1800" b="0" i="0" u="none" strike="noStrike" cap="none" normalizeH="0" baseline="0">
                  <a:ln>
                    <a:noFill/>
                  </a:ln>
                  <a:solidFill>
                    <a:schemeClr val="bg1"/>
                  </a:solidFill>
                  <a:effectLst/>
                  <a:latin typeface="Arial" panose="020B0604020202020204" pitchFamily="34" charset="0"/>
                </a:endParaRPr>
              </a:p>
            </p:txBody>
          </p:sp>
        </p:grpSp>
        <p:grpSp>
          <p:nvGrpSpPr>
            <p:cNvPr id="144" name="Group 143">
              <a:extLst>
                <a:ext uri="{FF2B5EF4-FFF2-40B4-BE49-F238E27FC236}">
                  <a16:creationId xmlns:a16="http://schemas.microsoft.com/office/drawing/2014/main" id="{D827A894-B698-2BCA-F167-5B781D78197E}"/>
                </a:ext>
              </a:extLst>
            </p:cNvPr>
            <p:cNvGrpSpPr/>
            <p:nvPr/>
          </p:nvGrpSpPr>
          <p:grpSpPr>
            <a:xfrm>
              <a:off x="6455085" y="4724853"/>
              <a:ext cx="214802" cy="208939"/>
              <a:chOff x="6440784" y="4709623"/>
              <a:chExt cx="214802" cy="208939"/>
            </a:xfrm>
          </p:grpSpPr>
          <p:sp>
            <p:nvSpPr>
              <p:cNvPr id="76" name="Rectangle 70">
                <a:extLst>
                  <a:ext uri="{FF2B5EF4-FFF2-40B4-BE49-F238E27FC236}">
                    <a16:creationId xmlns:a16="http://schemas.microsoft.com/office/drawing/2014/main" id="{E00F9C9C-33CE-9310-6C5E-B68438616172}"/>
                  </a:ext>
                </a:extLst>
              </p:cNvPr>
              <p:cNvSpPr>
                <a:spLocks noChangeArrowheads="1"/>
              </p:cNvSpPr>
              <p:nvPr/>
            </p:nvSpPr>
            <p:spPr bwMode="auto">
              <a:xfrm>
                <a:off x="6288452" y="463264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8DC8E8"/>
                    </a:solidFill>
                    <a:effectLst/>
                    <a:latin typeface="Segoe UI Black"/>
                    <a:ea typeface="Segoe UI Black"/>
                    <a:cs typeface="Segoe UI Black"/>
                  </a:rPr>
                  <a:t>A</a:t>
                </a:r>
                <a:r>
                  <a:rPr lang="es-ES" sz="1000" b="0" i="0" strike="noStrike" cap="none" spc="0" baseline="0">
                    <a:solidFill>
                      <a:srgbClr val="8DC8E8"/>
                    </a:solidFill>
                    <a:effectLst/>
                    <a:latin typeface="Segoe UI Black"/>
                    <a:ea typeface="Segoe UI Black"/>
                    <a:cs typeface="Segoe UI Black"/>
                  </a:rPr>
                  <a:t>
          </a:t>
                </a:r>
                <a:endParaRPr kumimoji="0" lang="en-US" altLang="en-US" sz="1800" b="0" i="0" u="none" strike="noStrike" cap="none" normalizeH="0" baseline="0">
                  <a:ln>
                    <a:noFill/>
                  </a:ln>
                  <a:solidFill>
                    <a:srgbClr val="8DC8E8"/>
                  </a:solidFill>
                  <a:effectLst/>
                  <a:latin typeface="Arial" panose="020B0604020202020204" pitchFamily="34" charset="0"/>
                </a:endParaRPr>
              </a:p>
            </p:txBody>
          </p:sp>
          <p:sp>
            <p:nvSpPr>
              <p:cNvPr id="77" name="Rectangle 71">
                <a:extLst>
                  <a:ext uri="{FF2B5EF4-FFF2-40B4-BE49-F238E27FC236}">
                    <a16:creationId xmlns:a16="http://schemas.microsoft.com/office/drawing/2014/main" id="{C336D1AC-24F2-3D85-B4EA-6CEF1387CA23}"/>
                  </a:ext>
                </a:extLst>
              </p:cNvPr>
              <p:cNvSpPr>
                <a:spLocks noChangeArrowheads="1"/>
              </p:cNvSpPr>
              <p:nvPr/>
            </p:nvSpPr>
            <p:spPr bwMode="auto">
              <a:xfrm>
                <a:off x="6393227" y="463264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8" name="Rectangle 72">
                <a:extLst>
                  <a:ext uri="{FF2B5EF4-FFF2-40B4-BE49-F238E27FC236}">
                    <a16:creationId xmlns:a16="http://schemas.microsoft.com/office/drawing/2014/main" id="{B487530C-87BB-6282-289D-CD211AE8C887}"/>
                  </a:ext>
                </a:extLst>
              </p:cNvPr>
              <p:cNvSpPr>
                <a:spLocks noChangeArrowheads="1"/>
              </p:cNvSpPr>
              <p:nvPr/>
            </p:nvSpPr>
            <p:spPr bwMode="auto">
              <a:xfrm>
                <a:off x="6440784" y="4841609"/>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2A446F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40" name="Group 139">
              <a:extLst>
                <a:ext uri="{FF2B5EF4-FFF2-40B4-BE49-F238E27FC236}">
                  <a16:creationId xmlns:a16="http://schemas.microsoft.com/office/drawing/2014/main" id="{C6B358CB-8244-C3C8-2F51-79969683929B}"/>
                </a:ext>
              </a:extLst>
            </p:cNvPr>
            <p:cNvGrpSpPr/>
            <p:nvPr/>
          </p:nvGrpSpPr>
          <p:grpSpPr>
            <a:xfrm>
              <a:off x="6455085" y="4235797"/>
              <a:ext cx="222818" cy="207246"/>
              <a:chOff x="6440784" y="4222259"/>
              <a:chExt cx="222818" cy="207246"/>
            </a:xfrm>
          </p:grpSpPr>
          <p:sp>
            <p:nvSpPr>
              <p:cNvPr id="80" name="Rectangle 74">
                <a:extLst>
                  <a:ext uri="{FF2B5EF4-FFF2-40B4-BE49-F238E27FC236}">
                    <a16:creationId xmlns:a16="http://schemas.microsoft.com/office/drawing/2014/main" id="{F8EEFBD4-BCC8-9B51-82E9-5FEE4E034CF5}"/>
                  </a:ext>
                </a:extLst>
              </p:cNvPr>
              <p:cNvSpPr>
                <a:spLocks noChangeArrowheads="1"/>
              </p:cNvSpPr>
              <p:nvPr/>
            </p:nvSpPr>
            <p:spPr bwMode="auto">
              <a:xfrm>
                <a:off x="6288453" y="4145279"/>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2A446F"/>
                    </a:solidFill>
                    <a:effectLst/>
                    <a:latin typeface="Segoe UI Black"/>
                    <a:ea typeface="Segoe UI Black"/>
                    <a:cs typeface="Segoe UI Black"/>
                  </a:rPr>
                  <a:t>A</a:t>
                </a:r>
                <a:r>
                  <a:rPr lang="es-ES" sz="1000" b="0" i="0" strike="noStrike" cap="none" spc="0" baseline="0">
                    <a:solidFill>
                      <a:srgbClr val="2A446F"/>
                    </a:solidFill>
                    <a:effectLst/>
                    <a:latin typeface="Segoe UI Black"/>
                    <a:ea typeface="Segoe UI Black"/>
                    <a:cs typeface="Segoe UI Black"/>
                  </a:rPr>
                  <a:t>
          </a:t>
                </a:r>
                <a:endParaRPr kumimoji="0" lang="en-US" altLang="en-US" sz="1800" b="0" i="0" u="none" strike="noStrike" cap="none" normalizeH="0" baseline="0">
                  <a:ln>
                    <a:noFill/>
                  </a:ln>
                  <a:solidFill>
                    <a:srgbClr val="2A446F"/>
                  </a:solidFill>
                  <a:effectLst/>
                  <a:latin typeface="Arial" panose="020B0604020202020204" pitchFamily="34" charset="0"/>
                </a:endParaRPr>
              </a:p>
            </p:txBody>
          </p:sp>
          <p:sp>
            <p:nvSpPr>
              <p:cNvPr id="81" name="Rectangle 75">
                <a:extLst>
                  <a:ext uri="{FF2B5EF4-FFF2-40B4-BE49-F238E27FC236}">
                    <a16:creationId xmlns:a16="http://schemas.microsoft.com/office/drawing/2014/main" id="{5B380C53-82FA-1B4B-30BF-798A5B2F88F5}"/>
                  </a:ext>
                </a:extLst>
              </p:cNvPr>
              <p:cNvSpPr>
                <a:spLocks noChangeArrowheads="1"/>
              </p:cNvSpPr>
              <p:nvPr/>
            </p:nvSpPr>
            <p:spPr bwMode="auto">
              <a:xfrm>
                <a:off x="6393228" y="414528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2" name="Rectangle 76">
                <a:extLst>
                  <a:ext uri="{FF2B5EF4-FFF2-40B4-BE49-F238E27FC236}">
                    <a16:creationId xmlns:a16="http://schemas.microsoft.com/office/drawing/2014/main" id="{5220604C-6208-C2D5-0A1F-68306385E1FB}"/>
                  </a:ext>
                </a:extLst>
              </p:cNvPr>
              <p:cNvSpPr>
                <a:spLocks noChangeArrowheads="1"/>
              </p:cNvSpPr>
              <p:nvPr/>
            </p:nvSpPr>
            <p:spPr bwMode="auto">
              <a:xfrm>
                <a:off x="6440785" y="4352549"/>
                <a:ext cx="254937"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8DC8E8</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10" name="Group 109">
              <a:extLst>
                <a:ext uri="{FF2B5EF4-FFF2-40B4-BE49-F238E27FC236}">
                  <a16:creationId xmlns:a16="http://schemas.microsoft.com/office/drawing/2014/main" id="{059EE6F8-A27B-1F22-044B-E55CC3E02DA7}"/>
                </a:ext>
              </a:extLst>
            </p:cNvPr>
            <p:cNvGrpSpPr/>
            <p:nvPr/>
          </p:nvGrpSpPr>
          <p:grpSpPr>
            <a:xfrm>
              <a:off x="5282703" y="3983653"/>
              <a:ext cx="2263775" cy="231837"/>
              <a:chOff x="5282703" y="3983653"/>
              <a:chExt cx="2263775" cy="231837"/>
            </a:xfrm>
          </p:grpSpPr>
          <p:sp>
            <p:nvSpPr>
              <p:cNvPr id="83" name="Rectangle 80">
                <a:extLst>
                  <a:ext uri="{FF2B5EF4-FFF2-40B4-BE49-F238E27FC236}">
                    <a16:creationId xmlns:a16="http://schemas.microsoft.com/office/drawing/2014/main" id="{3D2A98B8-E200-678A-E8D0-7F915BF24E8A}"/>
                  </a:ext>
                </a:extLst>
              </p:cNvPr>
              <p:cNvSpPr>
                <a:spLocks noChangeArrowheads="1"/>
              </p:cNvSpPr>
              <p:nvPr/>
            </p:nvSpPr>
            <p:spPr bwMode="auto">
              <a:xfrm>
                <a:off x="5282703" y="3983653"/>
                <a:ext cx="2263775" cy="231837"/>
              </a:xfrm>
              <a:prstGeom prst="rect">
                <a:avLst/>
              </a:prstGeom>
              <a:solidFill>
                <a:srgbClr val="091F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Rectangle 81">
                <a:extLst>
                  <a:ext uri="{FF2B5EF4-FFF2-40B4-BE49-F238E27FC236}">
                    <a16:creationId xmlns:a16="http://schemas.microsoft.com/office/drawing/2014/main" id="{0A33A553-B149-6F5D-639E-0E68F58F1780}"/>
                  </a:ext>
                </a:extLst>
              </p:cNvPr>
              <p:cNvSpPr>
                <a:spLocks noChangeArrowheads="1"/>
              </p:cNvSpPr>
              <p:nvPr/>
            </p:nvSpPr>
            <p:spPr bwMode="auto">
              <a:xfrm>
                <a:off x="5282703" y="3983653"/>
                <a:ext cx="2263775" cy="231837"/>
              </a:xfrm>
              <a:prstGeom prst="rect">
                <a:avLst/>
              </a:prstGeom>
              <a:solidFill>
                <a:srgbClr val="091F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82">
                <a:extLst>
                  <a:ext uri="{FF2B5EF4-FFF2-40B4-BE49-F238E27FC236}">
                    <a16:creationId xmlns:a16="http://schemas.microsoft.com/office/drawing/2014/main" id="{C8B6E6AD-D8D0-9276-C59C-36AE25B7F95C}"/>
                  </a:ext>
                </a:extLst>
              </p:cNvPr>
              <p:cNvSpPr>
                <a:spLocks noEditPoints="1"/>
              </p:cNvSpPr>
              <p:nvPr/>
            </p:nvSpPr>
            <p:spPr bwMode="auto">
              <a:xfrm>
                <a:off x="5282703" y="3983653"/>
                <a:ext cx="2263775" cy="231837"/>
              </a:xfrm>
              <a:custGeom>
                <a:avLst/>
                <a:gdLst>
                  <a:gd name="T0" fmla="*/ 0 w 15200"/>
                  <a:gd name="T1" fmla="*/ 4 h 960"/>
                  <a:gd name="T2" fmla="*/ 4 w 15200"/>
                  <a:gd name="T3" fmla="*/ 0 h 960"/>
                  <a:gd name="T4" fmla="*/ 15196 w 15200"/>
                  <a:gd name="T5" fmla="*/ 0 h 960"/>
                  <a:gd name="T6" fmla="*/ 15200 w 15200"/>
                  <a:gd name="T7" fmla="*/ 4 h 960"/>
                  <a:gd name="T8" fmla="*/ 15200 w 15200"/>
                  <a:gd name="T9" fmla="*/ 956 h 960"/>
                  <a:gd name="T10" fmla="*/ 15196 w 15200"/>
                  <a:gd name="T11" fmla="*/ 960 h 960"/>
                  <a:gd name="T12" fmla="*/ 4 w 15200"/>
                  <a:gd name="T13" fmla="*/ 960 h 960"/>
                  <a:gd name="T14" fmla="*/ 0 w 15200"/>
                  <a:gd name="T15" fmla="*/ 956 h 960"/>
                  <a:gd name="T16" fmla="*/ 0 w 15200"/>
                  <a:gd name="T17" fmla="*/ 4 h 960"/>
                  <a:gd name="T18" fmla="*/ 8 w 15200"/>
                  <a:gd name="T19" fmla="*/ 956 h 960"/>
                  <a:gd name="T20" fmla="*/ 4 w 15200"/>
                  <a:gd name="T21" fmla="*/ 952 h 960"/>
                  <a:gd name="T22" fmla="*/ 15196 w 15200"/>
                  <a:gd name="T23" fmla="*/ 952 h 960"/>
                  <a:gd name="T24" fmla="*/ 15192 w 15200"/>
                  <a:gd name="T25" fmla="*/ 956 h 960"/>
                  <a:gd name="T26" fmla="*/ 15192 w 15200"/>
                  <a:gd name="T27" fmla="*/ 4 h 960"/>
                  <a:gd name="T28" fmla="*/ 15196 w 15200"/>
                  <a:gd name="T29" fmla="*/ 8 h 960"/>
                  <a:gd name="T30" fmla="*/ 4 w 15200"/>
                  <a:gd name="T31" fmla="*/ 8 h 960"/>
                  <a:gd name="T32" fmla="*/ 8 w 15200"/>
                  <a:gd name="T33" fmla="*/ 4 h 960"/>
                  <a:gd name="T34" fmla="*/ 8 w 15200"/>
                  <a:gd name="T35" fmla="*/ 956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00" h="960">
                    <a:moveTo>
                      <a:pt x="0" y="4"/>
                    </a:moveTo>
                    <a:cubicBezTo>
                      <a:pt x="0" y="2"/>
                      <a:pt x="2" y="0"/>
                      <a:pt x="4" y="0"/>
                    </a:cubicBezTo>
                    <a:lnTo>
                      <a:pt x="15196" y="0"/>
                    </a:lnTo>
                    <a:cubicBezTo>
                      <a:pt x="15199" y="0"/>
                      <a:pt x="15200" y="2"/>
                      <a:pt x="15200" y="4"/>
                    </a:cubicBezTo>
                    <a:lnTo>
                      <a:pt x="15200" y="956"/>
                    </a:lnTo>
                    <a:cubicBezTo>
                      <a:pt x="15200" y="959"/>
                      <a:pt x="15199" y="960"/>
                      <a:pt x="15196" y="960"/>
                    </a:cubicBezTo>
                    <a:lnTo>
                      <a:pt x="4" y="960"/>
                    </a:lnTo>
                    <a:cubicBezTo>
                      <a:pt x="2" y="960"/>
                      <a:pt x="0" y="959"/>
                      <a:pt x="0" y="956"/>
                    </a:cubicBezTo>
                    <a:lnTo>
                      <a:pt x="0" y="4"/>
                    </a:lnTo>
                    <a:close/>
                    <a:moveTo>
                      <a:pt x="8" y="956"/>
                    </a:moveTo>
                    <a:lnTo>
                      <a:pt x="4" y="952"/>
                    </a:lnTo>
                    <a:lnTo>
                      <a:pt x="15196" y="952"/>
                    </a:lnTo>
                    <a:lnTo>
                      <a:pt x="15192" y="956"/>
                    </a:lnTo>
                    <a:lnTo>
                      <a:pt x="15192" y="4"/>
                    </a:lnTo>
                    <a:lnTo>
                      <a:pt x="15196" y="8"/>
                    </a:lnTo>
                    <a:lnTo>
                      <a:pt x="4" y="8"/>
                    </a:lnTo>
                    <a:lnTo>
                      <a:pt x="8" y="4"/>
                    </a:lnTo>
                    <a:lnTo>
                      <a:pt x="8" y="956"/>
                    </a:lnTo>
                    <a:close/>
                  </a:path>
                </a:pathLst>
              </a:custGeom>
              <a:solidFill>
                <a:srgbClr val="FFFFFF"/>
              </a:solidFill>
              <a:ln w="0">
                <a:solidFill>
                  <a:srgbClr val="000000"/>
                </a:solidFill>
                <a:prstDash val="solid"/>
                <a:round/>
              </a:ln>
            </p:spPr>
            <p:txBody>
              <a:bodyPr vert="horz" wrap="square" lIns="91440" tIns="45720" rIns="91440" bIns="45720" numCol="1" anchor="t" anchorCtr="0" compatLnSpc="1">
                <a:prstTxWarp prst="textNoShape">
                  <a:avLst/>
                </a:prstTxWarp>
              </a:bodyPr>
              <a:lstStyle/>
              <a:p>
                <a:endParaRPr lang="en-US"/>
              </a:p>
            </p:txBody>
          </p:sp>
          <p:sp>
            <p:nvSpPr>
              <p:cNvPr id="86" name="Rectangle 83">
                <a:extLst>
                  <a:ext uri="{FF2B5EF4-FFF2-40B4-BE49-F238E27FC236}">
                    <a16:creationId xmlns:a16="http://schemas.microsoft.com/office/drawing/2014/main" id="{0926B1ED-665F-EE39-BA4D-70CE150DA6C2}"/>
                  </a:ext>
                </a:extLst>
              </p:cNvPr>
              <p:cNvSpPr>
                <a:spLocks noChangeArrowheads="1"/>
              </p:cNvSpPr>
              <p:nvPr/>
            </p:nvSpPr>
            <p:spPr bwMode="auto">
              <a:xfrm>
                <a:off x="5282703" y="3983653"/>
                <a:ext cx="2263775" cy="231837"/>
              </a:xfrm>
              <a:prstGeom prst="rect">
                <a:avLst/>
              </a:prstGeom>
              <a:solidFill>
                <a:srgbClr val="091F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46" name="Group 145">
              <a:extLst>
                <a:ext uri="{FF2B5EF4-FFF2-40B4-BE49-F238E27FC236}">
                  <a16:creationId xmlns:a16="http://schemas.microsoft.com/office/drawing/2014/main" id="{03A39392-6759-F08C-7000-160D5DC0E292}"/>
                </a:ext>
              </a:extLst>
            </p:cNvPr>
            <p:cNvGrpSpPr/>
            <p:nvPr/>
          </p:nvGrpSpPr>
          <p:grpSpPr>
            <a:xfrm>
              <a:off x="5313659" y="4005084"/>
              <a:ext cx="498534" cy="192016"/>
              <a:chOff x="5300959" y="3988730"/>
              <a:chExt cx="498534" cy="192016"/>
            </a:xfrm>
          </p:grpSpPr>
          <p:sp>
            <p:nvSpPr>
              <p:cNvPr id="87" name="Rectangle 84">
                <a:extLst>
                  <a:ext uri="{FF2B5EF4-FFF2-40B4-BE49-F238E27FC236}">
                    <a16:creationId xmlns:a16="http://schemas.microsoft.com/office/drawing/2014/main" id="{E74C6C74-AA24-4BED-2DE9-C3CEEE41E22E}"/>
                  </a:ext>
                </a:extLst>
              </p:cNvPr>
              <p:cNvSpPr>
                <a:spLocks noChangeArrowheads="1"/>
              </p:cNvSpPr>
              <p:nvPr/>
            </p:nvSpPr>
            <p:spPr bwMode="auto">
              <a:xfrm>
                <a:off x="5300959" y="3988719"/>
                <a:ext cx="622110" cy="123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800" b="1" i="0" strike="noStrike" cap="none" spc="0" baseline="0">
                    <a:solidFill>
                      <a:srgbClr val="FFFFFF"/>
                    </a:solidFill>
                    <a:effectLst/>
                    <a:latin typeface="Segoe UI"/>
                    <a:ea typeface="Segoe UI"/>
                    <a:cs typeface="Segoe UI"/>
                  </a:rPr>
                  <a:t>Azul negro</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8" name="Rectangle 85">
                <a:extLst>
                  <a:ext uri="{FF2B5EF4-FFF2-40B4-BE49-F238E27FC236}">
                    <a16:creationId xmlns:a16="http://schemas.microsoft.com/office/drawing/2014/main" id="{254A3C47-E33D-DC85-0DD1-1F09A870D429}"/>
                  </a:ext>
                </a:extLst>
              </p:cNvPr>
              <p:cNvSpPr>
                <a:spLocks noChangeArrowheads="1"/>
              </p:cNvSpPr>
              <p:nvPr/>
            </p:nvSpPr>
            <p:spPr bwMode="auto">
              <a:xfrm>
                <a:off x="5300957" y="4103794"/>
                <a:ext cx="242110"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091F2C</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43" name="Group 142">
              <a:extLst>
                <a:ext uri="{FF2B5EF4-FFF2-40B4-BE49-F238E27FC236}">
                  <a16:creationId xmlns:a16="http://schemas.microsoft.com/office/drawing/2014/main" id="{E479D2A2-9248-FADA-F6A8-80F2958F0621}"/>
                </a:ext>
              </a:extLst>
            </p:cNvPr>
            <p:cNvGrpSpPr/>
            <p:nvPr/>
          </p:nvGrpSpPr>
          <p:grpSpPr>
            <a:xfrm>
              <a:off x="5313659" y="4724853"/>
              <a:ext cx="211596" cy="207246"/>
              <a:chOff x="5294609" y="4714700"/>
              <a:chExt cx="211596" cy="207246"/>
            </a:xfrm>
          </p:grpSpPr>
          <p:sp>
            <p:nvSpPr>
              <p:cNvPr id="93" name="Rectangle 90">
                <a:extLst>
                  <a:ext uri="{FF2B5EF4-FFF2-40B4-BE49-F238E27FC236}">
                    <a16:creationId xmlns:a16="http://schemas.microsoft.com/office/drawing/2014/main" id="{7C14974B-01E7-053F-C185-D7AF06732E9F}"/>
                  </a:ext>
                </a:extLst>
              </p:cNvPr>
              <p:cNvSpPr>
                <a:spLocks noChangeArrowheads="1"/>
              </p:cNvSpPr>
              <p:nvPr/>
            </p:nvSpPr>
            <p:spPr bwMode="auto">
              <a:xfrm>
                <a:off x="5142277" y="4637718"/>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CD9BCF"/>
                    </a:solidFill>
                    <a:effectLst/>
                    <a:latin typeface="Segoe UI Black"/>
                    <a:ea typeface="Segoe UI Black"/>
                    <a:cs typeface="Segoe UI Black"/>
                  </a:rPr>
                  <a:t>A</a:t>
                </a:r>
                <a:r>
                  <a:rPr lang="es-ES" sz="1000" b="0" i="0" strike="noStrike" cap="none" spc="0" baseline="0">
                    <a:solidFill>
                      <a:srgbClr val="CD9BCF"/>
                    </a:solidFill>
                    <a:effectLst/>
                    <a:latin typeface="Segoe UI Black"/>
                    <a:ea typeface="Segoe UI Black"/>
                    <a:cs typeface="Segoe UI Black"/>
                  </a:rPr>
                  <a:t>
          </a:t>
                </a:r>
                <a:endParaRPr kumimoji="0" lang="en-US" altLang="en-US" sz="1800" b="0" i="0" u="none" strike="noStrike" cap="none" normalizeH="0" baseline="0">
                  <a:ln>
                    <a:noFill/>
                  </a:ln>
                  <a:solidFill>
                    <a:srgbClr val="CD9BCF"/>
                  </a:solidFill>
                  <a:effectLst/>
                  <a:latin typeface="Arial" panose="020B0604020202020204" pitchFamily="34" charset="0"/>
                </a:endParaRPr>
              </a:p>
            </p:txBody>
          </p:sp>
          <p:sp>
            <p:nvSpPr>
              <p:cNvPr id="94" name="Rectangle 91">
                <a:extLst>
                  <a:ext uri="{FF2B5EF4-FFF2-40B4-BE49-F238E27FC236}">
                    <a16:creationId xmlns:a16="http://schemas.microsoft.com/office/drawing/2014/main" id="{549DD738-C45C-386A-8917-EAAC0DA91431}"/>
                  </a:ext>
                </a:extLst>
              </p:cNvPr>
              <p:cNvSpPr>
                <a:spLocks noChangeArrowheads="1"/>
              </p:cNvSpPr>
              <p:nvPr/>
            </p:nvSpPr>
            <p:spPr bwMode="auto">
              <a:xfrm>
                <a:off x="5247053" y="4637718"/>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5" name="Rectangle 92">
                <a:extLst>
                  <a:ext uri="{FF2B5EF4-FFF2-40B4-BE49-F238E27FC236}">
                    <a16:creationId xmlns:a16="http://schemas.microsoft.com/office/drawing/2014/main" id="{61D59B05-DAD6-BBC5-343C-A42D46F9CD87}"/>
                  </a:ext>
                </a:extLst>
              </p:cNvPr>
              <p:cNvSpPr>
                <a:spLocks noChangeArrowheads="1"/>
              </p:cNvSpPr>
              <p:nvPr/>
            </p:nvSpPr>
            <p:spPr bwMode="auto">
              <a:xfrm>
                <a:off x="5294607" y="4844992"/>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702573</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39" name="Group 138">
              <a:extLst>
                <a:ext uri="{FF2B5EF4-FFF2-40B4-BE49-F238E27FC236}">
                  <a16:creationId xmlns:a16="http://schemas.microsoft.com/office/drawing/2014/main" id="{0FB38F0E-9447-70F7-2C96-EE118D6178E7}"/>
                </a:ext>
              </a:extLst>
            </p:cNvPr>
            <p:cNvGrpSpPr/>
            <p:nvPr/>
          </p:nvGrpSpPr>
          <p:grpSpPr>
            <a:xfrm>
              <a:off x="5313659" y="4235797"/>
              <a:ext cx="229230" cy="208939"/>
              <a:chOff x="5294609" y="4225643"/>
              <a:chExt cx="229230" cy="208939"/>
            </a:xfrm>
          </p:grpSpPr>
          <p:sp>
            <p:nvSpPr>
              <p:cNvPr id="97" name="Rectangle 94">
                <a:extLst>
                  <a:ext uri="{FF2B5EF4-FFF2-40B4-BE49-F238E27FC236}">
                    <a16:creationId xmlns:a16="http://schemas.microsoft.com/office/drawing/2014/main" id="{43BBB099-87DC-5BA5-BC4D-B2C9646D644E}"/>
                  </a:ext>
                </a:extLst>
              </p:cNvPr>
              <p:cNvSpPr>
                <a:spLocks noChangeArrowheads="1"/>
              </p:cNvSpPr>
              <p:nvPr/>
            </p:nvSpPr>
            <p:spPr bwMode="auto">
              <a:xfrm>
                <a:off x="5142278" y="414866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702573"/>
                    </a:solidFill>
                    <a:effectLst/>
                    <a:latin typeface="Segoe UI Black"/>
                    <a:ea typeface="Segoe UI Black"/>
                    <a:cs typeface="Segoe UI Black"/>
                  </a:rPr>
                  <a:t>A</a:t>
                </a:r>
                <a:r>
                  <a:rPr lang="es-ES" sz="1000" b="0" i="0" strike="noStrike" cap="none" spc="0" baseline="0">
                    <a:solidFill>
                      <a:srgbClr val="702573"/>
                    </a:solidFill>
                    <a:effectLst/>
                    <a:latin typeface="Segoe UI Black"/>
                    <a:ea typeface="Segoe UI Black"/>
                    <a:cs typeface="Segoe UI Black"/>
                  </a:rPr>
                  <a:t>
          </a:t>
                </a:r>
                <a:endParaRPr kumimoji="0" lang="en-US" altLang="en-US" sz="1800" b="0" i="0" u="none" strike="noStrike" cap="none" normalizeH="0" baseline="0">
                  <a:ln>
                    <a:noFill/>
                  </a:ln>
                  <a:solidFill>
                    <a:srgbClr val="702573"/>
                  </a:solidFill>
                  <a:effectLst/>
                  <a:latin typeface="Arial" panose="020B0604020202020204" pitchFamily="34" charset="0"/>
                </a:endParaRPr>
              </a:p>
            </p:txBody>
          </p:sp>
          <p:sp>
            <p:nvSpPr>
              <p:cNvPr id="98" name="Rectangle 95">
                <a:extLst>
                  <a:ext uri="{FF2B5EF4-FFF2-40B4-BE49-F238E27FC236}">
                    <a16:creationId xmlns:a16="http://schemas.microsoft.com/office/drawing/2014/main" id="{264AF6E2-1295-4160-DA19-2585B363120A}"/>
                  </a:ext>
                </a:extLst>
              </p:cNvPr>
              <p:cNvSpPr>
                <a:spLocks noChangeArrowheads="1"/>
              </p:cNvSpPr>
              <p:nvPr/>
            </p:nvSpPr>
            <p:spPr bwMode="auto">
              <a:xfrm>
                <a:off x="5247053" y="414866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9" name="Rectangle 96">
                <a:extLst>
                  <a:ext uri="{FF2B5EF4-FFF2-40B4-BE49-F238E27FC236}">
                    <a16:creationId xmlns:a16="http://schemas.microsoft.com/office/drawing/2014/main" id="{C0386FF5-BA0F-B1F4-88CA-8E64D2C66F76}"/>
                  </a:ext>
                </a:extLst>
              </p:cNvPr>
              <p:cNvSpPr>
                <a:spLocks noChangeArrowheads="1"/>
              </p:cNvSpPr>
              <p:nvPr/>
            </p:nvSpPr>
            <p:spPr bwMode="auto">
              <a:xfrm>
                <a:off x="5294609" y="4357626"/>
                <a:ext cx="259747"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CD9BCF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13" name="Group 112">
              <a:extLst>
                <a:ext uri="{FF2B5EF4-FFF2-40B4-BE49-F238E27FC236}">
                  <a16:creationId xmlns:a16="http://schemas.microsoft.com/office/drawing/2014/main" id="{74DB690E-251B-681D-745F-89FC4E1C51B3}"/>
                </a:ext>
              </a:extLst>
            </p:cNvPr>
            <p:cNvGrpSpPr/>
            <p:nvPr/>
          </p:nvGrpSpPr>
          <p:grpSpPr>
            <a:xfrm>
              <a:off x="5280323" y="4976997"/>
              <a:ext cx="2263775" cy="231837"/>
              <a:chOff x="5280323" y="4976997"/>
              <a:chExt cx="2263775" cy="231837"/>
            </a:xfrm>
          </p:grpSpPr>
          <p:sp>
            <p:nvSpPr>
              <p:cNvPr id="100" name="Rectangle 97">
                <a:extLst>
                  <a:ext uri="{FF2B5EF4-FFF2-40B4-BE49-F238E27FC236}">
                    <a16:creationId xmlns:a16="http://schemas.microsoft.com/office/drawing/2014/main" id="{9FC9884F-56BC-C520-8E0E-60C18D1D943A}"/>
                  </a:ext>
                </a:extLst>
              </p:cNvPr>
              <p:cNvSpPr>
                <a:spLocks noChangeArrowheads="1"/>
              </p:cNvSpPr>
              <p:nvPr/>
            </p:nvSpPr>
            <p:spPr bwMode="auto">
              <a:xfrm>
                <a:off x="5280323" y="4976997"/>
                <a:ext cx="2263775" cy="2318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Rectangle 98">
                <a:extLst>
                  <a:ext uri="{FF2B5EF4-FFF2-40B4-BE49-F238E27FC236}">
                    <a16:creationId xmlns:a16="http://schemas.microsoft.com/office/drawing/2014/main" id="{5EBE61B3-D140-8057-1328-6C3FE7AD74AB}"/>
                  </a:ext>
                </a:extLst>
              </p:cNvPr>
              <p:cNvSpPr>
                <a:spLocks noChangeArrowheads="1"/>
              </p:cNvSpPr>
              <p:nvPr/>
            </p:nvSpPr>
            <p:spPr bwMode="auto">
              <a:xfrm>
                <a:off x="5280323" y="4976997"/>
                <a:ext cx="2263775" cy="231837"/>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102" name="Rectangle 99">
              <a:extLst>
                <a:ext uri="{FF2B5EF4-FFF2-40B4-BE49-F238E27FC236}">
                  <a16:creationId xmlns:a16="http://schemas.microsoft.com/office/drawing/2014/main" id="{EE5B0239-44FF-64AE-A0A3-E7AEC4F719D0}"/>
                </a:ext>
              </a:extLst>
            </p:cNvPr>
            <p:cNvSpPr>
              <a:spLocks noChangeArrowheads="1"/>
            </p:cNvSpPr>
            <p:nvPr/>
          </p:nvSpPr>
          <p:spPr bwMode="auto">
            <a:xfrm>
              <a:off x="5311279" y="4998419"/>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000000</a:t>
              </a:r>
              <a:endParaRPr kumimoji="0" lang="en-US" altLang="en-US" sz="1800" b="0" i="0" u="none" strike="noStrike" cap="none" normalizeH="0" baseline="0">
                <a:ln>
                  <a:noFill/>
                </a:ln>
                <a:solidFill>
                  <a:schemeClr val="bg1"/>
                </a:solidFill>
                <a:effectLst/>
                <a:latin typeface="Arial" panose="020B0604020202020204" pitchFamily="34" charset="0"/>
              </a:endParaRPr>
            </a:p>
          </p:txBody>
        </p:sp>
        <p:grpSp>
          <p:nvGrpSpPr>
            <p:cNvPr id="111" name="Group 110">
              <a:extLst>
                <a:ext uri="{FF2B5EF4-FFF2-40B4-BE49-F238E27FC236}">
                  <a16:creationId xmlns:a16="http://schemas.microsoft.com/office/drawing/2014/main" id="{287256CD-A0D0-C353-3C91-F51DC6CEAA74}"/>
                </a:ext>
              </a:extLst>
            </p:cNvPr>
            <p:cNvGrpSpPr/>
            <p:nvPr/>
          </p:nvGrpSpPr>
          <p:grpSpPr>
            <a:xfrm>
              <a:off x="2987973" y="3983653"/>
              <a:ext cx="2263775" cy="231837"/>
              <a:chOff x="2987972" y="3987038"/>
              <a:chExt cx="2268538" cy="230144"/>
            </a:xfrm>
          </p:grpSpPr>
          <p:sp>
            <p:nvSpPr>
              <p:cNvPr id="103" name="Rectangle 100">
                <a:extLst>
                  <a:ext uri="{FF2B5EF4-FFF2-40B4-BE49-F238E27FC236}">
                    <a16:creationId xmlns:a16="http://schemas.microsoft.com/office/drawing/2014/main" id="{9CADF0D7-2065-1313-DBFF-EB0C09C03DB9}"/>
                  </a:ext>
                </a:extLst>
              </p:cNvPr>
              <p:cNvSpPr>
                <a:spLocks noChangeArrowheads="1"/>
              </p:cNvSpPr>
              <p:nvPr/>
            </p:nvSpPr>
            <p:spPr bwMode="auto">
              <a:xfrm>
                <a:off x="2987972" y="3987038"/>
                <a:ext cx="2268538" cy="230144"/>
              </a:xfrm>
              <a:prstGeom prst="rect">
                <a:avLst/>
              </a:prstGeom>
              <a:solidFill>
                <a:srgbClr val="E8E6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Rectangle 101">
                <a:extLst>
                  <a:ext uri="{FF2B5EF4-FFF2-40B4-BE49-F238E27FC236}">
                    <a16:creationId xmlns:a16="http://schemas.microsoft.com/office/drawing/2014/main" id="{213DC802-E7FC-525B-6021-DF572FA385D6}"/>
                  </a:ext>
                </a:extLst>
              </p:cNvPr>
              <p:cNvSpPr>
                <a:spLocks noChangeArrowheads="1"/>
              </p:cNvSpPr>
              <p:nvPr/>
            </p:nvSpPr>
            <p:spPr bwMode="auto">
              <a:xfrm>
                <a:off x="2987972" y="3987038"/>
                <a:ext cx="2268538" cy="230144"/>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45" name="Group 144">
              <a:extLst>
                <a:ext uri="{FF2B5EF4-FFF2-40B4-BE49-F238E27FC236}">
                  <a16:creationId xmlns:a16="http://schemas.microsoft.com/office/drawing/2014/main" id="{18F04B8B-7F04-6D66-32DA-88D780BD0093}"/>
                </a:ext>
              </a:extLst>
            </p:cNvPr>
            <p:cNvGrpSpPr/>
            <p:nvPr/>
          </p:nvGrpSpPr>
          <p:grpSpPr>
            <a:xfrm>
              <a:off x="3018929" y="4005084"/>
              <a:ext cx="615553" cy="190324"/>
              <a:chOff x="3002259" y="3980269"/>
              <a:chExt cx="615553" cy="190324"/>
            </a:xfrm>
          </p:grpSpPr>
          <p:sp>
            <p:nvSpPr>
              <p:cNvPr id="105" name="Rectangle 102">
                <a:extLst>
                  <a:ext uri="{FF2B5EF4-FFF2-40B4-BE49-F238E27FC236}">
                    <a16:creationId xmlns:a16="http://schemas.microsoft.com/office/drawing/2014/main" id="{BB53E1AC-8C2B-8E90-2391-F13AB0E7DBCC}"/>
                  </a:ext>
                </a:extLst>
              </p:cNvPr>
              <p:cNvSpPr>
                <a:spLocks noChangeArrowheads="1"/>
              </p:cNvSpPr>
              <p:nvPr/>
            </p:nvSpPr>
            <p:spPr bwMode="auto">
              <a:xfrm>
                <a:off x="3002260" y="3980258"/>
                <a:ext cx="655780" cy="123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800" b="1" i="0" strike="noStrike" cap="none" spc="0" baseline="0">
                    <a:solidFill>
                      <a:srgbClr val="1A1A1A"/>
                    </a:solidFill>
                    <a:effectLst/>
                    <a:latin typeface="Segoe UI"/>
                    <a:ea typeface="Segoe UI"/>
                    <a:cs typeface="Segoe UI"/>
                  </a:rPr>
                  <a:t>Gris neutro</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6" name="Rectangle 103">
                <a:extLst>
                  <a:ext uri="{FF2B5EF4-FFF2-40B4-BE49-F238E27FC236}">
                    <a16:creationId xmlns:a16="http://schemas.microsoft.com/office/drawing/2014/main" id="{A24372CE-4853-1243-3F7B-9DA51361BDF1}"/>
                  </a:ext>
                </a:extLst>
              </p:cNvPr>
              <p:cNvSpPr>
                <a:spLocks noChangeArrowheads="1"/>
              </p:cNvSpPr>
              <p:nvPr/>
            </p:nvSpPr>
            <p:spPr bwMode="auto">
              <a:xfrm>
                <a:off x="3002258" y="4093640"/>
                <a:ext cx="246920"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E8E6DF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36" name="Group 135">
              <a:extLst>
                <a:ext uri="{FF2B5EF4-FFF2-40B4-BE49-F238E27FC236}">
                  <a16:creationId xmlns:a16="http://schemas.microsoft.com/office/drawing/2014/main" id="{3C8DABFC-1CEB-07F7-BB5C-77B402457E04}"/>
                </a:ext>
              </a:extLst>
            </p:cNvPr>
            <p:cNvGrpSpPr/>
            <p:nvPr/>
          </p:nvGrpSpPr>
          <p:grpSpPr>
            <a:xfrm>
              <a:off x="4161941" y="4479479"/>
              <a:ext cx="213200" cy="208939"/>
              <a:chOff x="4150022" y="4465941"/>
              <a:chExt cx="213200" cy="208939"/>
            </a:xfrm>
          </p:grpSpPr>
          <p:sp>
            <p:nvSpPr>
              <p:cNvPr id="34" name="Rectangle 33">
                <a:extLst>
                  <a:ext uri="{FF2B5EF4-FFF2-40B4-BE49-F238E27FC236}">
                    <a16:creationId xmlns:a16="http://schemas.microsoft.com/office/drawing/2014/main" id="{009D7676-24C9-D284-7745-1E0476D2DEBF}"/>
                  </a:ext>
                </a:extLst>
              </p:cNvPr>
              <p:cNvSpPr>
                <a:spLocks noChangeArrowheads="1"/>
              </p:cNvSpPr>
              <p:nvPr/>
            </p:nvSpPr>
            <p:spPr bwMode="auto">
              <a:xfrm>
                <a:off x="3997688" y="438896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bg1"/>
                  </a:solidFill>
                  <a:effectLst/>
                  <a:latin typeface="Arial" panose="020B0604020202020204" pitchFamily="34" charset="0"/>
                </a:endParaRPr>
              </a:p>
            </p:txBody>
          </p:sp>
          <p:sp>
            <p:nvSpPr>
              <p:cNvPr id="35" name="Rectangle 34">
                <a:extLst>
                  <a:ext uri="{FF2B5EF4-FFF2-40B4-BE49-F238E27FC236}">
                    <a16:creationId xmlns:a16="http://schemas.microsoft.com/office/drawing/2014/main" id="{2E067B62-8905-E5CF-2CE1-AFF4CC56BBBE}"/>
                  </a:ext>
                </a:extLst>
              </p:cNvPr>
              <p:cNvSpPr>
                <a:spLocks noChangeArrowheads="1"/>
              </p:cNvSpPr>
              <p:nvPr/>
            </p:nvSpPr>
            <p:spPr bwMode="auto">
              <a:xfrm>
                <a:off x="4150023" y="4597927"/>
                <a:ext cx="242110"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F4364C</a:t>
                </a:r>
                <a:endParaRPr kumimoji="0" lang="en-US" altLang="en-US" sz="1800" b="0" i="0" u="none" strike="noStrike" cap="none" normalizeH="0" baseline="0">
                  <a:ln>
                    <a:noFill/>
                  </a:ln>
                  <a:effectLst/>
                  <a:latin typeface="Arial" panose="020B0604020202020204" pitchFamily="34" charset="0"/>
                </a:endParaRPr>
              </a:p>
            </p:txBody>
          </p:sp>
          <p:sp>
            <p:nvSpPr>
              <p:cNvPr id="107" name="Rectangle 14">
                <a:extLst>
                  <a:ext uri="{FF2B5EF4-FFF2-40B4-BE49-F238E27FC236}">
                    <a16:creationId xmlns:a16="http://schemas.microsoft.com/office/drawing/2014/main" id="{2ED8ED90-F6E9-2DDA-1208-72514C2421A6}"/>
                  </a:ext>
                </a:extLst>
              </p:cNvPr>
              <p:cNvSpPr>
                <a:spLocks noChangeArrowheads="1"/>
              </p:cNvSpPr>
              <p:nvPr/>
            </p:nvSpPr>
            <p:spPr bwMode="auto">
              <a:xfrm>
                <a:off x="4100877" y="439234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41" name="Group 140">
              <a:extLst>
                <a:ext uri="{FF2B5EF4-FFF2-40B4-BE49-F238E27FC236}">
                  <a16:creationId xmlns:a16="http://schemas.microsoft.com/office/drawing/2014/main" id="{C6A5BD4A-5654-7FD6-88CD-CC557137A7E1}"/>
                </a:ext>
              </a:extLst>
            </p:cNvPr>
            <p:cNvGrpSpPr/>
            <p:nvPr/>
          </p:nvGrpSpPr>
          <p:grpSpPr>
            <a:xfrm>
              <a:off x="5313659" y="4479479"/>
              <a:ext cx="222818" cy="212323"/>
              <a:chOff x="5294609" y="4467633"/>
              <a:chExt cx="222818" cy="212323"/>
            </a:xfrm>
          </p:grpSpPr>
          <p:sp>
            <p:nvSpPr>
              <p:cNvPr id="90" name="Rectangle 87">
                <a:extLst>
                  <a:ext uri="{FF2B5EF4-FFF2-40B4-BE49-F238E27FC236}">
                    <a16:creationId xmlns:a16="http://schemas.microsoft.com/office/drawing/2014/main" id="{FA7F27EC-A77A-8BF3-4B0F-B4D399479DE1}"/>
                  </a:ext>
                </a:extLst>
              </p:cNvPr>
              <p:cNvSpPr>
                <a:spLocks noChangeArrowheads="1"/>
              </p:cNvSpPr>
              <p:nvPr/>
            </p:nvSpPr>
            <p:spPr bwMode="auto">
              <a:xfrm>
                <a:off x="5142277" y="439065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1" name="Rectangle 88">
                <a:extLst>
                  <a:ext uri="{FF2B5EF4-FFF2-40B4-BE49-F238E27FC236}">
                    <a16:creationId xmlns:a16="http://schemas.microsoft.com/office/drawing/2014/main" id="{7C28F47B-8AD2-FB82-20F0-2CB83DCA9D13}"/>
                  </a:ext>
                </a:extLst>
              </p:cNvPr>
              <p:cNvSpPr>
                <a:spLocks noChangeArrowheads="1"/>
              </p:cNvSpPr>
              <p:nvPr/>
            </p:nvSpPr>
            <p:spPr bwMode="auto">
              <a:xfrm>
                <a:off x="5294609" y="4603005"/>
                <a:ext cx="254937"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C73ECC</a:t>
                </a:r>
                <a:endParaRPr kumimoji="0" lang="en-US" altLang="en-US" sz="1800" b="0" i="0" u="none" strike="noStrike" cap="none" normalizeH="0" baseline="0">
                  <a:ln>
                    <a:noFill/>
                  </a:ln>
                  <a:effectLst/>
                  <a:latin typeface="Arial" panose="020B0604020202020204" pitchFamily="34" charset="0"/>
                </a:endParaRPr>
              </a:p>
            </p:txBody>
          </p:sp>
          <p:sp>
            <p:nvSpPr>
              <p:cNvPr id="108" name="Rectangle 95">
                <a:extLst>
                  <a:ext uri="{FF2B5EF4-FFF2-40B4-BE49-F238E27FC236}">
                    <a16:creationId xmlns:a16="http://schemas.microsoft.com/office/drawing/2014/main" id="{0397442F-6B46-BE99-3B0D-0CDBCE463173}"/>
                  </a:ext>
                </a:extLst>
              </p:cNvPr>
              <p:cNvSpPr>
                <a:spLocks noChangeArrowheads="1"/>
              </p:cNvSpPr>
              <p:nvPr/>
            </p:nvSpPr>
            <p:spPr bwMode="auto">
              <a:xfrm>
                <a:off x="5247053" y="439065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grpSp>
        <p:nvGrpSpPr>
          <p:cNvPr id="3" name="GRID" hidden="1">
            <a:extLst>
              <a:ext uri="{FF2B5EF4-FFF2-40B4-BE49-F238E27FC236}">
                <a16:creationId xmlns:a16="http://schemas.microsoft.com/office/drawing/2014/main" id="{917BB371-8151-C671-16D8-03F1FB3E29CB}"/>
              </a:ext>
            </a:extLst>
          </p:cNvPr>
          <p:cNvGrpSpPr/>
          <p:nvPr userDrawn="1"/>
        </p:nvGrpSpPr>
        <p:grpSpPr>
          <a:xfrm>
            <a:off x="0" y="0"/>
            <a:ext cx="12192000" cy="6858000"/>
            <a:chOff x="0" y="0"/>
            <a:chExt cx="12192000" cy="6858000"/>
          </a:xfrm>
        </p:grpSpPr>
        <p:cxnSp>
          <p:nvCxnSpPr>
            <p:cNvPr id="5" name="Straight Connector 4">
              <a:extLst>
                <a:ext uri="{FF2B5EF4-FFF2-40B4-BE49-F238E27FC236}">
                  <a16:creationId xmlns:a16="http://schemas.microsoft.com/office/drawing/2014/main" id="{228E0FE0-93EF-EFCB-FF15-BA888A9F141A}"/>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2B3BEB79-1829-2552-4331-C5214F1FB7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E4B17086-FD4A-3F99-5E1E-731D7F0B6147}"/>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0C46314E-A893-0A9F-77F4-F9B853561B81}"/>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5CD35ECD-5CB1-82B2-4006-C0C3707C88FE}"/>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E9373DE4-D058-018F-BBBA-7EDB56587214}"/>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8A9D9F8F-6A85-CB33-4A13-A8D1BC333614}"/>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E389C32B-0E5A-8DE4-2F3F-2FCDDDE76D08}"/>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F1863CE8-A39B-1D0E-5805-2873FD5C19CD}"/>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0DED9944-B2E4-0E6E-F817-29B40F7CEFB6}"/>
                </a:ext>
              </a:extLst>
            </p:cNvPr>
            <p:cNvCxnSpPr/>
            <p:nvPr/>
          </p:nvCxnSpPr>
          <p:spPr>
            <a:xfrm flipH="1">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36B334DB-FF46-1A0D-4C32-978FBE0216CC}"/>
                </a:ext>
              </a:extLst>
            </p:cNvPr>
            <p:cNvCxnSpPr/>
            <p:nvPr/>
          </p:nvCxnSpPr>
          <p:spPr>
            <a:xfrm flipH="1">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D9D2ECC0-73FC-1081-90B7-7ADBDE402FF6}"/>
                </a:ext>
              </a:extLst>
            </p:cNvPr>
            <p:cNvCxnSpPr/>
            <p:nvPr/>
          </p:nvCxnSpPr>
          <p:spPr>
            <a:xfrm flipH="1">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E07956CB-8D56-95F2-7F22-0B45EB702462}"/>
                </a:ext>
              </a:extLst>
            </p:cNvPr>
            <p:cNvCxnSpPr/>
            <p:nvPr/>
          </p:nvCxnSpPr>
          <p:spPr>
            <a:xfrm flipH="1">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13FF1376-F740-3F58-85AC-7B1EC1664D74}"/>
                </a:ext>
              </a:extLst>
            </p:cNvPr>
            <p:cNvCxnSpPr/>
            <p:nvPr/>
          </p:nvCxnSpPr>
          <p:spPr>
            <a:xfrm flipH="1">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145F6ABF-C3D6-2511-23F8-D5F802EE1F04}"/>
                </a:ext>
              </a:extLst>
            </p:cNvPr>
            <p:cNvCxnSpPr/>
            <p:nvPr/>
          </p:nvCxnSpPr>
          <p:spPr>
            <a:xfrm flipH="1">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7602D20F-DA88-1C17-BE36-7DAF6A60376F}"/>
                </a:ext>
              </a:extLst>
            </p:cNvPr>
            <p:cNvCxnSpPr/>
            <p:nvPr/>
          </p:nvCxnSpPr>
          <p:spPr>
            <a:xfrm flipH="1">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9B6C7659-815A-0420-1D22-338157FBD5F3}"/>
                </a:ext>
              </a:extLst>
            </p:cNvPr>
            <p:cNvCxnSpPr/>
            <p:nvPr/>
          </p:nvCxnSpPr>
          <p:spPr>
            <a:xfrm flipH="1">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B2766708-89AE-6A52-3B17-9287753C69A4}"/>
                </a:ext>
              </a:extLst>
            </p:cNvPr>
            <p:cNvCxnSpPr/>
            <p:nvPr/>
          </p:nvCxnSpPr>
          <p:spPr>
            <a:xfrm flipH="1">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7ABFFB63-B434-9724-B8AC-842A08282D41}"/>
                </a:ext>
              </a:extLst>
            </p:cNvPr>
            <p:cNvCxnSpPr/>
            <p:nvPr/>
          </p:nvCxnSpPr>
          <p:spPr>
            <a:xfrm flipH="1">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1A414E2E-72F6-0414-424E-434CAF2D01F8}"/>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FC05A86B-D0F6-8BA9-65B7-1F0739F78C52}"/>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D16657E1-37FF-60A1-2730-BBFBFC0C588C}"/>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96B78282-6FFD-777A-5812-B085B4D3613A}"/>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0746CA81-3DF5-70B9-2FF7-C5A541B4DFBF}"/>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EB49C4C1-5217-F185-6506-BF80E0EF290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3B2DD930-67D0-D800-33FC-367D80A33A94}"/>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FF64A926-D9BC-C6FE-F097-310D3B0C7C27}"/>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5AEEC193-E3AD-F644-3F9B-EF40A319D4DB}"/>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EF9B5FE8-8027-E062-1A04-D22285303162}"/>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B7834F65-A60A-EF5F-C954-0169C30377CE}"/>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9F576799-5AE5-79C8-41E6-B6F23E1784BF}"/>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3F5C0A8E-94E0-87B0-63E1-82EF62648CB0}"/>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0859731E-ED4B-2982-CC93-5AD67CBC5FDE}"/>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D02BB00C-4317-425B-626A-CFA8C9984771}"/>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164" name="Title Placeholder 1">
            <a:extLst>
              <a:ext uri="{FF2B5EF4-FFF2-40B4-BE49-F238E27FC236}">
                <a16:creationId xmlns:a16="http://schemas.microsoft.com/office/drawing/2014/main" id="{4B490BE3-6A07-E031-5C0E-954FAFD436E1}"/>
              </a:ext>
            </a:extLst>
          </p:cNvPr>
          <p:cNvSpPr>
            <a:spLocks noGrp="1"/>
          </p:cNvSpPr>
          <p:nvPr>
            <p:ph type="title" idx="2"/>
          </p:nvPr>
        </p:nvSpPr>
        <p:spPr>
          <a:xfrm>
            <a:off x="588263" y="585216"/>
            <a:ext cx="10430257" cy="492443"/>
          </a:xfrm>
          <a:prstGeom prst="rect">
            <a:avLst/>
          </a:prstGeom>
        </p:spPr>
        <p:txBody>
          <a:bodyPr vert="horz" wrap="square" lIns="0" tIns="0" rIns="0" bIns="0" rtlCol="0" anchor="t">
            <a:spAutoFit/>
          </a:bodyPr>
          <a:lstStyle/>
          <a:p>
            <a:r>
              <a:rPr lang="en-US"/>
              <a:t>Click to edit Master title style</a:t>
            </a:r>
          </a:p>
        </p:txBody>
      </p:sp>
      <p:sp>
        <p:nvSpPr>
          <p:cNvPr id="165" name="Text Placeholder 3">
            <a:extLst>
              <a:ext uri="{FF2B5EF4-FFF2-40B4-BE49-F238E27FC236}">
                <a16:creationId xmlns:a16="http://schemas.microsoft.com/office/drawing/2014/main" id="{F75F0DEB-28A3-4736-D2C7-25042121444F}"/>
              </a:ext>
            </a:extLst>
          </p:cNvPr>
          <p:cNvSpPr>
            <a:spLocks noGrp="1"/>
          </p:cNvSpPr>
          <p:nvPr>
            <p:ph type="body" idx="3"/>
          </p:nvPr>
        </p:nvSpPr>
        <p:spPr>
          <a:xfrm>
            <a:off x="584200" y="1591056"/>
            <a:ext cx="10426700" cy="726353"/>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p:txBody>
      </p:sp>
      <p:grpSp>
        <p:nvGrpSpPr>
          <p:cNvPr id="166" name="Group 165">
            <a:extLst>
              <a:ext uri="{FF2B5EF4-FFF2-40B4-BE49-F238E27FC236}">
                <a16:creationId xmlns:a16="http://schemas.microsoft.com/office/drawing/2014/main" id="{83238879-3495-7A3B-9F4B-697C5915A5A6}"/>
              </a:ext>
            </a:extLst>
          </p:cNvPr>
          <p:cNvGrpSpPr/>
          <p:nvPr userDrawn="1"/>
        </p:nvGrpSpPr>
        <p:grpSpPr>
          <a:xfrm rot="5400000">
            <a:off x="10666449" y="3959962"/>
            <a:ext cx="4597400" cy="1248872"/>
            <a:chOff x="2983209" y="3959962"/>
            <a:chExt cx="4597400" cy="1248872"/>
          </a:xfrm>
        </p:grpSpPr>
        <p:grpSp>
          <p:nvGrpSpPr>
            <p:cNvPr id="167" name="Group 166">
              <a:extLst>
                <a:ext uri="{FF2B5EF4-FFF2-40B4-BE49-F238E27FC236}">
                  <a16:creationId xmlns:a16="http://schemas.microsoft.com/office/drawing/2014/main" id="{1464C96F-7C11-C31E-3988-1D82E38F5557}"/>
                </a:ext>
              </a:extLst>
            </p:cNvPr>
            <p:cNvGrpSpPr/>
            <p:nvPr userDrawn="1"/>
          </p:nvGrpSpPr>
          <p:grpSpPr>
            <a:xfrm>
              <a:off x="4130985" y="4976997"/>
              <a:ext cx="1122349" cy="231837"/>
              <a:chOff x="4135734" y="4976997"/>
              <a:chExt cx="1120775" cy="231837"/>
            </a:xfrm>
          </p:grpSpPr>
          <p:sp>
            <p:nvSpPr>
              <p:cNvPr id="253" name="Rectangle 252">
                <a:extLst>
                  <a:ext uri="{FF2B5EF4-FFF2-40B4-BE49-F238E27FC236}">
                    <a16:creationId xmlns:a16="http://schemas.microsoft.com/office/drawing/2014/main" id="{DF87CF42-B39F-EF64-D7CD-8C4F7B625279}"/>
                  </a:ext>
                </a:extLst>
              </p:cNvPr>
              <p:cNvSpPr>
                <a:spLocks noChangeArrowheads="1"/>
              </p:cNvSpPr>
              <p:nvPr/>
            </p:nvSpPr>
            <p:spPr bwMode="auto">
              <a:xfrm>
                <a:off x="4135734" y="4976997"/>
                <a:ext cx="1120775" cy="231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4" name="Rectangle 253">
                <a:extLst>
                  <a:ext uri="{FF2B5EF4-FFF2-40B4-BE49-F238E27FC236}">
                    <a16:creationId xmlns:a16="http://schemas.microsoft.com/office/drawing/2014/main" id="{7C5D71D5-60E1-9D44-48AC-A637837E845B}"/>
                  </a:ext>
                </a:extLst>
              </p:cNvPr>
              <p:cNvSpPr>
                <a:spLocks noChangeArrowheads="1"/>
              </p:cNvSpPr>
              <p:nvPr userDrawn="1"/>
            </p:nvSpPr>
            <p:spPr bwMode="auto">
              <a:xfrm>
                <a:off x="4135734" y="4976997"/>
                <a:ext cx="1120775" cy="231837"/>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68" name="Group 167">
              <a:extLst>
                <a:ext uri="{FF2B5EF4-FFF2-40B4-BE49-F238E27FC236}">
                  <a16:creationId xmlns:a16="http://schemas.microsoft.com/office/drawing/2014/main" id="{CC4694C4-EEBC-AC12-C46A-D2A815234A51}"/>
                </a:ext>
              </a:extLst>
            </p:cNvPr>
            <p:cNvGrpSpPr/>
            <p:nvPr userDrawn="1"/>
          </p:nvGrpSpPr>
          <p:grpSpPr>
            <a:xfrm>
              <a:off x="2989559" y="4976997"/>
              <a:ext cx="1122349" cy="231837"/>
              <a:chOff x="2989559" y="4976997"/>
              <a:chExt cx="1120775" cy="231837"/>
            </a:xfrm>
          </p:grpSpPr>
          <p:sp>
            <p:nvSpPr>
              <p:cNvPr id="251" name="Rectangle 62">
                <a:extLst>
                  <a:ext uri="{FF2B5EF4-FFF2-40B4-BE49-F238E27FC236}">
                    <a16:creationId xmlns:a16="http://schemas.microsoft.com/office/drawing/2014/main" id="{DA6926B6-EF7B-4946-1029-118CB30CF154}"/>
                  </a:ext>
                </a:extLst>
              </p:cNvPr>
              <p:cNvSpPr>
                <a:spLocks noChangeArrowheads="1"/>
              </p:cNvSpPr>
              <p:nvPr/>
            </p:nvSpPr>
            <p:spPr bwMode="auto">
              <a:xfrm>
                <a:off x="2989559" y="4976997"/>
                <a:ext cx="1120775" cy="231837"/>
              </a:xfrm>
              <a:prstGeom prst="rect">
                <a:avLst/>
              </a:prstGeom>
              <a:solidFill>
                <a:srgbClr val="F4F3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2" name="Rectangle 63">
                <a:extLst>
                  <a:ext uri="{FF2B5EF4-FFF2-40B4-BE49-F238E27FC236}">
                    <a16:creationId xmlns:a16="http://schemas.microsoft.com/office/drawing/2014/main" id="{E773038E-599B-860E-62D5-798E366330FC}"/>
                  </a:ext>
                </a:extLst>
              </p:cNvPr>
              <p:cNvSpPr>
                <a:spLocks noChangeArrowheads="1"/>
              </p:cNvSpPr>
              <p:nvPr userDrawn="1"/>
            </p:nvSpPr>
            <p:spPr bwMode="auto">
              <a:xfrm>
                <a:off x="2989559" y="4976997"/>
                <a:ext cx="1120775" cy="231837"/>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169" name="Rectangle 69">
              <a:extLst>
                <a:ext uri="{FF2B5EF4-FFF2-40B4-BE49-F238E27FC236}">
                  <a16:creationId xmlns:a16="http://schemas.microsoft.com/office/drawing/2014/main" id="{0A6584C3-85ED-1CA6-5308-F0FC21F4EC99}"/>
                </a:ext>
              </a:extLst>
            </p:cNvPr>
            <p:cNvSpPr>
              <a:spLocks noChangeArrowheads="1"/>
            </p:cNvSpPr>
            <p:nvPr/>
          </p:nvSpPr>
          <p:spPr bwMode="auto">
            <a:xfrm>
              <a:off x="6424129" y="4724853"/>
              <a:ext cx="1122349" cy="231837"/>
            </a:xfrm>
            <a:prstGeom prst="rect">
              <a:avLst/>
            </a:prstGeom>
            <a:solidFill>
              <a:srgbClr val="2A44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Rectangle 89">
              <a:extLst>
                <a:ext uri="{FF2B5EF4-FFF2-40B4-BE49-F238E27FC236}">
                  <a16:creationId xmlns:a16="http://schemas.microsoft.com/office/drawing/2014/main" id="{3469D2A5-F3BB-CEDE-01D5-9D0C1211AC78}"/>
                </a:ext>
              </a:extLst>
            </p:cNvPr>
            <p:cNvSpPr>
              <a:spLocks noChangeArrowheads="1"/>
            </p:cNvSpPr>
            <p:nvPr/>
          </p:nvSpPr>
          <p:spPr bwMode="auto">
            <a:xfrm>
              <a:off x="5282703" y="4724853"/>
              <a:ext cx="1122349" cy="231837"/>
            </a:xfrm>
            <a:prstGeom prst="rect">
              <a:avLst/>
            </a:prstGeom>
            <a:solidFill>
              <a:srgbClr val="7025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Rectangle 170">
              <a:extLst>
                <a:ext uri="{FF2B5EF4-FFF2-40B4-BE49-F238E27FC236}">
                  <a16:creationId xmlns:a16="http://schemas.microsoft.com/office/drawing/2014/main" id="{72BA4656-8ACE-25A0-8BCC-859F8A68E62E}"/>
                </a:ext>
              </a:extLst>
            </p:cNvPr>
            <p:cNvSpPr>
              <a:spLocks noChangeArrowheads="1"/>
            </p:cNvSpPr>
            <p:nvPr/>
          </p:nvSpPr>
          <p:spPr bwMode="auto">
            <a:xfrm>
              <a:off x="4130985" y="4724853"/>
              <a:ext cx="1122349" cy="231837"/>
            </a:xfrm>
            <a:prstGeom prst="rect">
              <a:avLst/>
            </a:prstGeom>
            <a:solidFill>
              <a:srgbClr val="73262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Rectangle 54">
              <a:extLst>
                <a:ext uri="{FF2B5EF4-FFF2-40B4-BE49-F238E27FC236}">
                  <a16:creationId xmlns:a16="http://schemas.microsoft.com/office/drawing/2014/main" id="{EF9AFA71-2319-5DA7-830E-23D5FBA74117}"/>
                </a:ext>
              </a:extLst>
            </p:cNvPr>
            <p:cNvSpPr>
              <a:spLocks noChangeArrowheads="1"/>
            </p:cNvSpPr>
            <p:nvPr/>
          </p:nvSpPr>
          <p:spPr bwMode="auto">
            <a:xfrm>
              <a:off x="2989559" y="4724853"/>
              <a:ext cx="1122349" cy="231837"/>
            </a:xfrm>
            <a:prstGeom prst="rect">
              <a:avLst/>
            </a:prstGeom>
            <a:solidFill>
              <a:srgbClr val="73391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Rectangle 172">
              <a:extLst>
                <a:ext uri="{FF2B5EF4-FFF2-40B4-BE49-F238E27FC236}">
                  <a16:creationId xmlns:a16="http://schemas.microsoft.com/office/drawing/2014/main" id="{ED369680-C849-DE10-4A5E-C272194A68E7}"/>
                </a:ext>
              </a:extLst>
            </p:cNvPr>
            <p:cNvSpPr>
              <a:spLocks noChangeArrowheads="1"/>
            </p:cNvSpPr>
            <p:nvPr/>
          </p:nvSpPr>
          <p:spPr bwMode="auto">
            <a:xfrm>
              <a:off x="4130985" y="4479479"/>
              <a:ext cx="1122349" cy="231837"/>
            </a:xfrm>
            <a:prstGeom prst="rect">
              <a:avLst/>
            </a:prstGeom>
            <a:solidFill>
              <a:srgbClr val="F4364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4" name="Rectangle 50">
              <a:extLst>
                <a:ext uri="{FF2B5EF4-FFF2-40B4-BE49-F238E27FC236}">
                  <a16:creationId xmlns:a16="http://schemas.microsoft.com/office/drawing/2014/main" id="{B2FDB51E-FDE1-FF36-25A2-1DE06163B629}"/>
                </a:ext>
              </a:extLst>
            </p:cNvPr>
            <p:cNvSpPr>
              <a:spLocks noChangeArrowheads="1"/>
            </p:cNvSpPr>
            <p:nvPr/>
          </p:nvSpPr>
          <p:spPr bwMode="auto">
            <a:xfrm>
              <a:off x="2989559" y="4479479"/>
              <a:ext cx="1122349" cy="231837"/>
            </a:xfrm>
            <a:prstGeom prst="rect">
              <a:avLst/>
            </a:prstGeom>
            <a:solidFill>
              <a:srgbClr val="FF5C3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Rectangle 65">
              <a:extLst>
                <a:ext uri="{FF2B5EF4-FFF2-40B4-BE49-F238E27FC236}">
                  <a16:creationId xmlns:a16="http://schemas.microsoft.com/office/drawing/2014/main" id="{4BDFE599-74CE-BF0D-0F88-588B7BE0A78E}"/>
                </a:ext>
              </a:extLst>
            </p:cNvPr>
            <p:cNvSpPr>
              <a:spLocks noChangeArrowheads="1"/>
            </p:cNvSpPr>
            <p:nvPr/>
          </p:nvSpPr>
          <p:spPr bwMode="auto">
            <a:xfrm>
              <a:off x="6424129" y="4479479"/>
              <a:ext cx="1122349" cy="231837"/>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Rectangle 86">
              <a:extLst>
                <a:ext uri="{FF2B5EF4-FFF2-40B4-BE49-F238E27FC236}">
                  <a16:creationId xmlns:a16="http://schemas.microsoft.com/office/drawing/2014/main" id="{A24E3860-1BCD-3ACB-8EC5-28BF3B3FFB6B}"/>
                </a:ext>
              </a:extLst>
            </p:cNvPr>
            <p:cNvSpPr>
              <a:spLocks noChangeArrowheads="1"/>
            </p:cNvSpPr>
            <p:nvPr/>
          </p:nvSpPr>
          <p:spPr bwMode="auto">
            <a:xfrm>
              <a:off x="5282703" y="4479479"/>
              <a:ext cx="1122349" cy="231837"/>
            </a:xfrm>
            <a:prstGeom prst="rect">
              <a:avLst/>
            </a:prstGeom>
            <a:solidFill>
              <a:srgbClr val="C73E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7" name="Rectangle 176">
              <a:extLst>
                <a:ext uri="{FF2B5EF4-FFF2-40B4-BE49-F238E27FC236}">
                  <a16:creationId xmlns:a16="http://schemas.microsoft.com/office/drawing/2014/main" id="{D6857888-58EF-F2BB-BF6A-A0B5C0C29D47}"/>
                </a:ext>
              </a:extLst>
            </p:cNvPr>
            <p:cNvSpPr>
              <a:spLocks noChangeArrowheads="1"/>
            </p:cNvSpPr>
            <p:nvPr/>
          </p:nvSpPr>
          <p:spPr bwMode="auto">
            <a:xfrm>
              <a:off x="4130985" y="4235797"/>
              <a:ext cx="1122349" cy="231837"/>
            </a:xfrm>
            <a:prstGeom prst="rect">
              <a:avLst/>
            </a:prstGeom>
            <a:solidFill>
              <a:srgbClr val="FFB3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Rectangle 58">
              <a:extLst>
                <a:ext uri="{FF2B5EF4-FFF2-40B4-BE49-F238E27FC236}">
                  <a16:creationId xmlns:a16="http://schemas.microsoft.com/office/drawing/2014/main" id="{61168696-FD37-A162-14B6-9DEF981E191E}"/>
                </a:ext>
              </a:extLst>
            </p:cNvPr>
            <p:cNvSpPr>
              <a:spLocks noChangeArrowheads="1"/>
            </p:cNvSpPr>
            <p:nvPr/>
          </p:nvSpPr>
          <p:spPr bwMode="auto">
            <a:xfrm>
              <a:off x="2989559" y="4235797"/>
              <a:ext cx="1122349" cy="231837"/>
            </a:xfrm>
            <a:prstGeom prst="rect">
              <a:avLst/>
            </a:prstGeom>
            <a:solidFill>
              <a:srgbClr val="FFA38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Rectangle 73">
              <a:extLst>
                <a:ext uri="{FF2B5EF4-FFF2-40B4-BE49-F238E27FC236}">
                  <a16:creationId xmlns:a16="http://schemas.microsoft.com/office/drawing/2014/main" id="{C0FA51B8-9D93-E876-F63C-D1E0E3DAAB5D}"/>
                </a:ext>
              </a:extLst>
            </p:cNvPr>
            <p:cNvSpPr>
              <a:spLocks noChangeArrowheads="1"/>
            </p:cNvSpPr>
            <p:nvPr/>
          </p:nvSpPr>
          <p:spPr bwMode="auto">
            <a:xfrm>
              <a:off x="6424129" y="4235797"/>
              <a:ext cx="1122349" cy="231837"/>
            </a:xfrm>
            <a:prstGeom prst="rect">
              <a:avLst/>
            </a:prstGeom>
            <a:solidFill>
              <a:srgbClr val="8DC8E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Rectangle 93">
              <a:extLst>
                <a:ext uri="{FF2B5EF4-FFF2-40B4-BE49-F238E27FC236}">
                  <a16:creationId xmlns:a16="http://schemas.microsoft.com/office/drawing/2014/main" id="{5929030C-BB2A-CEC3-2218-C15E9E0C64A9}"/>
                </a:ext>
              </a:extLst>
            </p:cNvPr>
            <p:cNvSpPr>
              <a:spLocks noChangeArrowheads="1"/>
            </p:cNvSpPr>
            <p:nvPr/>
          </p:nvSpPr>
          <p:spPr bwMode="auto">
            <a:xfrm>
              <a:off x="5282703" y="4235797"/>
              <a:ext cx="1122349" cy="231837"/>
            </a:xfrm>
            <a:prstGeom prst="rect">
              <a:avLst/>
            </a:prstGeom>
            <a:solidFill>
              <a:srgbClr val="CD9BC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AutoShape 3">
              <a:extLst>
                <a:ext uri="{FF2B5EF4-FFF2-40B4-BE49-F238E27FC236}">
                  <a16:creationId xmlns:a16="http://schemas.microsoft.com/office/drawing/2014/main" id="{9FBF55ED-1B56-49FD-990E-C7EF06B8DA39}"/>
                </a:ext>
              </a:extLst>
            </p:cNvPr>
            <p:cNvSpPr>
              <a:spLocks noChangeAspect="1" noChangeArrowheads="1" noTextEdit="1"/>
            </p:cNvSpPr>
            <p:nvPr userDrawn="1"/>
          </p:nvSpPr>
          <p:spPr bwMode="auto">
            <a:xfrm>
              <a:off x="2983209" y="3959962"/>
              <a:ext cx="4597400" cy="1247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82" name="Group 181">
              <a:extLst>
                <a:ext uri="{FF2B5EF4-FFF2-40B4-BE49-F238E27FC236}">
                  <a16:creationId xmlns:a16="http://schemas.microsoft.com/office/drawing/2014/main" id="{E0ACC2A8-447E-CD30-B034-79366286A2A1}"/>
                </a:ext>
              </a:extLst>
            </p:cNvPr>
            <p:cNvGrpSpPr/>
            <p:nvPr userDrawn="1"/>
          </p:nvGrpSpPr>
          <p:grpSpPr>
            <a:xfrm>
              <a:off x="4161941" y="4724853"/>
              <a:ext cx="208390" cy="208938"/>
              <a:chOff x="4150022" y="4707931"/>
              <a:chExt cx="208390" cy="208938"/>
            </a:xfrm>
          </p:grpSpPr>
          <p:sp>
            <p:nvSpPr>
              <p:cNvPr id="248" name="Rectangle 247">
                <a:extLst>
                  <a:ext uri="{FF2B5EF4-FFF2-40B4-BE49-F238E27FC236}">
                    <a16:creationId xmlns:a16="http://schemas.microsoft.com/office/drawing/2014/main" id="{0E01493D-38E9-232B-E965-ACB2595D2ED1}"/>
                  </a:ext>
                </a:extLst>
              </p:cNvPr>
              <p:cNvSpPr>
                <a:spLocks noChangeArrowheads="1"/>
              </p:cNvSpPr>
              <p:nvPr userDrawn="1"/>
            </p:nvSpPr>
            <p:spPr bwMode="auto">
              <a:xfrm>
                <a:off x="3997690" y="463095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B3BB"/>
                    </a:solidFill>
                    <a:effectLst/>
                    <a:latin typeface="Segoe UI Black"/>
                    <a:ea typeface="Segoe UI Black"/>
                    <a:cs typeface="Segoe UI Black"/>
                  </a:rPr>
                  <a:t>A</a:t>
                </a:r>
                <a:r>
                  <a:rPr lang="es-ES" sz="1000" b="0" i="0" strike="noStrike" cap="none" spc="0" baseline="0">
                    <a:solidFill>
                      <a:srgbClr val="FFB3BB"/>
                    </a:solidFill>
                    <a:effectLst/>
                    <a:latin typeface="Segoe UI Black"/>
                    <a:ea typeface="Segoe UI Black"/>
                    <a:cs typeface="Segoe UI Black"/>
                  </a:rPr>
                  <a:t>
          </a:t>
                </a:r>
                <a:endParaRPr kumimoji="0" lang="en-US" altLang="en-US" sz="1800" b="0" i="0" u="none" strike="noStrike" cap="none" normalizeH="0" baseline="0">
                  <a:ln>
                    <a:noFill/>
                  </a:ln>
                  <a:solidFill>
                    <a:srgbClr val="FFB3BB"/>
                  </a:solidFill>
                  <a:effectLst/>
                  <a:latin typeface="Arial" panose="020B0604020202020204" pitchFamily="34" charset="0"/>
                </a:endParaRPr>
              </a:p>
            </p:txBody>
          </p:sp>
          <p:sp>
            <p:nvSpPr>
              <p:cNvPr id="249" name="Rectangle 248">
                <a:extLst>
                  <a:ext uri="{FF2B5EF4-FFF2-40B4-BE49-F238E27FC236}">
                    <a16:creationId xmlns:a16="http://schemas.microsoft.com/office/drawing/2014/main" id="{684EBAC2-B21C-F325-06E9-99AB8C6A8CCC}"/>
                  </a:ext>
                </a:extLst>
              </p:cNvPr>
              <p:cNvSpPr>
                <a:spLocks noChangeArrowheads="1"/>
              </p:cNvSpPr>
              <p:nvPr userDrawn="1"/>
            </p:nvSpPr>
            <p:spPr bwMode="auto">
              <a:xfrm>
                <a:off x="4100878" y="4630951"/>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50" name="Rectangle 249">
                <a:extLst>
                  <a:ext uri="{FF2B5EF4-FFF2-40B4-BE49-F238E27FC236}">
                    <a16:creationId xmlns:a16="http://schemas.microsoft.com/office/drawing/2014/main" id="{29CB61E9-F25B-80CD-EC53-8DE9D3C60609}"/>
                  </a:ext>
                </a:extLst>
              </p:cNvPr>
              <p:cNvSpPr>
                <a:spLocks noChangeArrowheads="1"/>
              </p:cNvSpPr>
              <p:nvPr userDrawn="1"/>
            </p:nvSpPr>
            <p:spPr bwMode="auto">
              <a:xfrm>
                <a:off x="4150023" y="4839915"/>
                <a:ext cx="237299"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73262F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83" name="Group 182">
              <a:extLst>
                <a:ext uri="{FF2B5EF4-FFF2-40B4-BE49-F238E27FC236}">
                  <a16:creationId xmlns:a16="http://schemas.microsoft.com/office/drawing/2014/main" id="{B97F2A88-F8CE-17A1-C67D-0CB160AA586C}"/>
                </a:ext>
              </a:extLst>
            </p:cNvPr>
            <p:cNvGrpSpPr/>
            <p:nvPr userDrawn="1"/>
          </p:nvGrpSpPr>
          <p:grpSpPr>
            <a:xfrm>
              <a:off x="4161941" y="4235797"/>
              <a:ext cx="209994" cy="207246"/>
              <a:chOff x="4150022" y="4220567"/>
              <a:chExt cx="209994" cy="207246"/>
            </a:xfrm>
          </p:grpSpPr>
          <p:sp>
            <p:nvSpPr>
              <p:cNvPr id="245" name="Rectangle 244">
                <a:extLst>
                  <a:ext uri="{FF2B5EF4-FFF2-40B4-BE49-F238E27FC236}">
                    <a16:creationId xmlns:a16="http://schemas.microsoft.com/office/drawing/2014/main" id="{041FBD1C-109A-5248-5EEC-D627F389AF88}"/>
                  </a:ext>
                </a:extLst>
              </p:cNvPr>
              <p:cNvSpPr>
                <a:spLocks noChangeArrowheads="1"/>
              </p:cNvSpPr>
              <p:nvPr userDrawn="1"/>
            </p:nvSpPr>
            <p:spPr bwMode="auto">
              <a:xfrm>
                <a:off x="3997690" y="4143587"/>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73262F"/>
                    </a:solidFill>
                    <a:effectLst/>
                    <a:latin typeface="Segoe UI Black"/>
                    <a:ea typeface="Segoe UI Black"/>
                    <a:cs typeface="Segoe UI Black"/>
                  </a:rPr>
                  <a:t>A</a:t>
                </a:r>
                <a:r>
                  <a:rPr lang="es-ES" sz="1000" b="0" i="0" strike="noStrike" cap="none" spc="0" baseline="0">
                    <a:solidFill>
                      <a:srgbClr val="73262F"/>
                    </a:solidFill>
                    <a:effectLst/>
                    <a:latin typeface="Segoe UI Black"/>
                    <a:ea typeface="Segoe UI Black"/>
                    <a:cs typeface="Segoe UI Black"/>
                  </a:rPr>
                  <a:t>
          </a:t>
                </a:r>
                <a:endParaRPr kumimoji="0" lang="en-US" altLang="en-US" sz="1800" b="0" i="0" u="none" strike="noStrike" cap="none" normalizeH="0" baseline="0">
                  <a:ln>
                    <a:noFill/>
                  </a:ln>
                  <a:solidFill>
                    <a:srgbClr val="73262F"/>
                  </a:solidFill>
                  <a:effectLst/>
                  <a:latin typeface="Arial" panose="020B0604020202020204" pitchFamily="34" charset="0"/>
                </a:endParaRPr>
              </a:p>
            </p:txBody>
          </p:sp>
          <p:sp>
            <p:nvSpPr>
              <p:cNvPr id="246" name="Rectangle 245">
                <a:extLst>
                  <a:ext uri="{FF2B5EF4-FFF2-40B4-BE49-F238E27FC236}">
                    <a16:creationId xmlns:a16="http://schemas.microsoft.com/office/drawing/2014/main" id="{402443FF-C671-DF4C-3F4E-84B10D2057F9}"/>
                  </a:ext>
                </a:extLst>
              </p:cNvPr>
              <p:cNvSpPr>
                <a:spLocks noChangeArrowheads="1"/>
              </p:cNvSpPr>
              <p:nvPr userDrawn="1"/>
            </p:nvSpPr>
            <p:spPr bwMode="auto">
              <a:xfrm>
                <a:off x="4100877" y="414359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47" name="Rectangle 246">
                <a:extLst>
                  <a:ext uri="{FF2B5EF4-FFF2-40B4-BE49-F238E27FC236}">
                    <a16:creationId xmlns:a16="http://schemas.microsoft.com/office/drawing/2014/main" id="{3D15F43D-89D6-22F1-EF06-711960F4A76A}"/>
                  </a:ext>
                </a:extLst>
              </p:cNvPr>
              <p:cNvSpPr>
                <a:spLocks noChangeArrowheads="1"/>
              </p:cNvSpPr>
              <p:nvPr userDrawn="1"/>
            </p:nvSpPr>
            <p:spPr bwMode="auto">
              <a:xfrm>
                <a:off x="4150021" y="4350859"/>
                <a:ext cx="243713"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FFB3BB</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sp>
          <p:nvSpPr>
            <p:cNvPr id="184" name="Rectangle 183">
              <a:extLst>
                <a:ext uri="{FF2B5EF4-FFF2-40B4-BE49-F238E27FC236}">
                  <a16:creationId xmlns:a16="http://schemas.microsoft.com/office/drawing/2014/main" id="{EC65B3C5-6C6E-C201-AD6C-2FE4088A9AB3}"/>
                </a:ext>
              </a:extLst>
            </p:cNvPr>
            <p:cNvSpPr>
              <a:spLocks noChangeArrowheads="1"/>
            </p:cNvSpPr>
            <p:nvPr userDrawn="1"/>
          </p:nvSpPr>
          <p:spPr bwMode="auto">
            <a:xfrm>
              <a:off x="4161942" y="4998418"/>
              <a:ext cx="22126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FFFFFF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nvGrpSpPr>
            <p:cNvPr id="185" name="Group 184">
              <a:extLst>
                <a:ext uri="{FF2B5EF4-FFF2-40B4-BE49-F238E27FC236}">
                  <a16:creationId xmlns:a16="http://schemas.microsoft.com/office/drawing/2014/main" id="{3996A727-80D9-85AA-40B4-B2E01DD38CA8}"/>
                </a:ext>
              </a:extLst>
            </p:cNvPr>
            <p:cNvGrpSpPr/>
            <p:nvPr userDrawn="1"/>
          </p:nvGrpSpPr>
          <p:grpSpPr>
            <a:xfrm>
              <a:off x="3020515" y="4479479"/>
              <a:ext cx="209994" cy="208939"/>
              <a:chOff x="3003847" y="4465941"/>
              <a:chExt cx="209994" cy="208939"/>
            </a:xfrm>
          </p:grpSpPr>
          <p:sp>
            <p:nvSpPr>
              <p:cNvPr id="242" name="Rectangle 51">
                <a:extLst>
                  <a:ext uri="{FF2B5EF4-FFF2-40B4-BE49-F238E27FC236}">
                    <a16:creationId xmlns:a16="http://schemas.microsoft.com/office/drawing/2014/main" id="{CBB3731A-2A01-BFAD-4EB8-B068CD53D7B0}"/>
                  </a:ext>
                </a:extLst>
              </p:cNvPr>
              <p:cNvSpPr>
                <a:spLocks noChangeArrowheads="1"/>
              </p:cNvSpPr>
              <p:nvPr userDrawn="1"/>
            </p:nvSpPr>
            <p:spPr bwMode="auto">
              <a:xfrm>
                <a:off x="2851514" y="4388961"/>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bg1"/>
                  </a:solidFill>
                  <a:effectLst/>
                  <a:latin typeface="Arial" panose="020B0604020202020204" pitchFamily="34" charset="0"/>
                </a:endParaRPr>
              </a:p>
            </p:txBody>
          </p:sp>
          <p:sp>
            <p:nvSpPr>
              <p:cNvPr id="243" name="Rectangle 52">
                <a:extLst>
                  <a:ext uri="{FF2B5EF4-FFF2-40B4-BE49-F238E27FC236}">
                    <a16:creationId xmlns:a16="http://schemas.microsoft.com/office/drawing/2014/main" id="{0966E747-6853-E4E7-DBDA-6B840F5DD90F}"/>
                  </a:ext>
                </a:extLst>
              </p:cNvPr>
              <p:cNvSpPr>
                <a:spLocks noChangeArrowheads="1"/>
              </p:cNvSpPr>
              <p:nvPr userDrawn="1"/>
            </p:nvSpPr>
            <p:spPr bwMode="auto">
              <a:xfrm>
                <a:off x="2956289" y="438896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44" name="Rectangle 53">
                <a:extLst>
                  <a:ext uri="{FF2B5EF4-FFF2-40B4-BE49-F238E27FC236}">
                    <a16:creationId xmlns:a16="http://schemas.microsoft.com/office/drawing/2014/main" id="{9A658B92-E6C7-6552-264A-A292CA4DBD64}"/>
                  </a:ext>
                </a:extLst>
              </p:cNvPr>
              <p:cNvSpPr>
                <a:spLocks noChangeArrowheads="1"/>
              </p:cNvSpPr>
              <p:nvPr userDrawn="1"/>
            </p:nvSpPr>
            <p:spPr bwMode="auto">
              <a:xfrm>
                <a:off x="3003849" y="4597927"/>
                <a:ext cx="238903"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FF5C39</a:t>
                </a:r>
                <a:endParaRPr kumimoji="0" lang="en-US" altLang="en-US" sz="1800" b="0" i="0" u="none" strike="noStrike" cap="none" normalizeH="0" baseline="0">
                  <a:ln>
                    <a:noFill/>
                  </a:ln>
                  <a:effectLst/>
                  <a:latin typeface="Arial" panose="020B0604020202020204" pitchFamily="34" charset="0"/>
                </a:endParaRPr>
              </a:p>
            </p:txBody>
          </p:sp>
        </p:grpSp>
        <p:grpSp>
          <p:nvGrpSpPr>
            <p:cNvPr id="186" name="Group 185">
              <a:extLst>
                <a:ext uri="{FF2B5EF4-FFF2-40B4-BE49-F238E27FC236}">
                  <a16:creationId xmlns:a16="http://schemas.microsoft.com/office/drawing/2014/main" id="{4E0B1FED-B7DF-D738-759D-DC0546438F74}"/>
                </a:ext>
              </a:extLst>
            </p:cNvPr>
            <p:cNvGrpSpPr/>
            <p:nvPr userDrawn="1"/>
          </p:nvGrpSpPr>
          <p:grpSpPr>
            <a:xfrm>
              <a:off x="3020515" y="4724853"/>
              <a:ext cx="221214" cy="208938"/>
              <a:chOff x="3003847" y="4707931"/>
              <a:chExt cx="221214" cy="208938"/>
            </a:xfrm>
          </p:grpSpPr>
          <p:sp>
            <p:nvSpPr>
              <p:cNvPr id="239" name="Rectangle 55">
                <a:extLst>
                  <a:ext uri="{FF2B5EF4-FFF2-40B4-BE49-F238E27FC236}">
                    <a16:creationId xmlns:a16="http://schemas.microsoft.com/office/drawing/2014/main" id="{556D2E2F-955D-C1B3-D8B5-3FF42BAAEAC9}"/>
                  </a:ext>
                </a:extLst>
              </p:cNvPr>
              <p:cNvSpPr>
                <a:spLocks noChangeArrowheads="1"/>
              </p:cNvSpPr>
              <p:nvPr userDrawn="1"/>
            </p:nvSpPr>
            <p:spPr bwMode="auto">
              <a:xfrm>
                <a:off x="2851516" y="4630951"/>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A38B"/>
                    </a:solidFill>
                    <a:effectLst/>
                    <a:latin typeface="Segoe UI Black"/>
                    <a:ea typeface="Segoe UI Black"/>
                    <a:cs typeface="Segoe UI Black"/>
                  </a:rPr>
                  <a:t>A</a:t>
                </a:r>
                <a:r>
                  <a:rPr lang="es-ES" sz="1000" b="0" i="0" strike="noStrike" cap="none" spc="0" baseline="0">
                    <a:solidFill>
                      <a:srgbClr val="FFA38B"/>
                    </a:solidFill>
                    <a:effectLst/>
                    <a:latin typeface="Segoe UI Black"/>
                    <a:ea typeface="Segoe UI Black"/>
                    <a:cs typeface="Segoe UI Black"/>
                  </a:rPr>
                  <a:t>
          </a:t>
                </a:r>
                <a:endParaRPr kumimoji="0" lang="en-US" altLang="en-US" sz="1800" b="0" i="0" u="none" strike="noStrike" cap="none" normalizeH="0" baseline="0">
                  <a:ln>
                    <a:noFill/>
                  </a:ln>
                  <a:solidFill>
                    <a:srgbClr val="FFA38B"/>
                  </a:solidFill>
                  <a:effectLst/>
                  <a:latin typeface="Arial" panose="020B0604020202020204" pitchFamily="34" charset="0"/>
                </a:endParaRPr>
              </a:p>
            </p:txBody>
          </p:sp>
          <p:sp>
            <p:nvSpPr>
              <p:cNvPr id="240" name="Rectangle 56">
                <a:extLst>
                  <a:ext uri="{FF2B5EF4-FFF2-40B4-BE49-F238E27FC236}">
                    <a16:creationId xmlns:a16="http://schemas.microsoft.com/office/drawing/2014/main" id="{BF31E05B-87DA-D90B-F9C2-AD00AD935892}"/>
                  </a:ext>
                </a:extLst>
              </p:cNvPr>
              <p:cNvSpPr>
                <a:spLocks noChangeArrowheads="1"/>
              </p:cNvSpPr>
              <p:nvPr userDrawn="1"/>
            </p:nvSpPr>
            <p:spPr bwMode="auto">
              <a:xfrm>
                <a:off x="2956290" y="463095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41" name="Rectangle 57">
                <a:extLst>
                  <a:ext uri="{FF2B5EF4-FFF2-40B4-BE49-F238E27FC236}">
                    <a16:creationId xmlns:a16="http://schemas.microsoft.com/office/drawing/2014/main" id="{201ED641-C143-CBB9-B023-94CCD621F996}"/>
                  </a:ext>
                </a:extLst>
              </p:cNvPr>
              <p:cNvSpPr>
                <a:spLocks noChangeArrowheads="1"/>
              </p:cNvSpPr>
              <p:nvPr userDrawn="1"/>
            </p:nvSpPr>
            <p:spPr bwMode="auto">
              <a:xfrm>
                <a:off x="3003847" y="4839917"/>
                <a:ext cx="25012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73391D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87" name="Group 186">
              <a:extLst>
                <a:ext uri="{FF2B5EF4-FFF2-40B4-BE49-F238E27FC236}">
                  <a16:creationId xmlns:a16="http://schemas.microsoft.com/office/drawing/2014/main" id="{BB49C025-E102-E516-C13C-E7C573AD1460}"/>
                </a:ext>
              </a:extLst>
            </p:cNvPr>
            <p:cNvGrpSpPr/>
            <p:nvPr userDrawn="1"/>
          </p:nvGrpSpPr>
          <p:grpSpPr>
            <a:xfrm>
              <a:off x="3020515" y="4235797"/>
              <a:ext cx="213200" cy="207246"/>
              <a:chOff x="3003847" y="4220567"/>
              <a:chExt cx="213200" cy="207246"/>
            </a:xfrm>
          </p:grpSpPr>
          <p:grpSp>
            <p:nvGrpSpPr>
              <p:cNvPr id="235" name="Group 234">
                <a:extLst>
                  <a:ext uri="{FF2B5EF4-FFF2-40B4-BE49-F238E27FC236}">
                    <a16:creationId xmlns:a16="http://schemas.microsoft.com/office/drawing/2014/main" id="{5B93D3AE-8D61-7F57-ED74-63E4C3802CEF}"/>
                  </a:ext>
                </a:extLst>
              </p:cNvPr>
              <p:cNvGrpSpPr/>
              <p:nvPr userDrawn="1"/>
            </p:nvGrpSpPr>
            <p:grpSpPr>
              <a:xfrm>
                <a:off x="3003847" y="4220567"/>
                <a:ext cx="200955" cy="153888"/>
                <a:chOff x="3003847" y="4220567"/>
                <a:chExt cx="200955" cy="153888"/>
              </a:xfrm>
            </p:grpSpPr>
            <p:sp>
              <p:nvSpPr>
                <p:cNvPr id="237" name="Rectangle 59">
                  <a:extLst>
                    <a:ext uri="{FF2B5EF4-FFF2-40B4-BE49-F238E27FC236}">
                      <a16:creationId xmlns:a16="http://schemas.microsoft.com/office/drawing/2014/main" id="{949135DA-D013-48F5-6589-2BF261C10134}"/>
                    </a:ext>
                  </a:extLst>
                </p:cNvPr>
                <p:cNvSpPr>
                  <a:spLocks noChangeArrowheads="1"/>
                </p:cNvSpPr>
                <p:nvPr userDrawn="1"/>
              </p:nvSpPr>
              <p:spPr bwMode="auto">
                <a:xfrm>
                  <a:off x="2851514" y="4143588"/>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73391D"/>
                      </a:solidFill>
                      <a:effectLst/>
                      <a:latin typeface="Segoe UI Black"/>
                      <a:ea typeface="Segoe UI Black"/>
                      <a:cs typeface="Segoe UI Black"/>
                    </a:rPr>
                    <a:t>A</a:t>
                  </a:r>
                  <a:r>
                    <a:rPr lang="es-ES" sz="1000" b="0" i="0" strike="noStrike" cap="none" spc="0" baseline="0">
                      <a:solidFill>
                        <a:srgbClr val="73391D"/>
                      </a:solidFill>
                      <a:effectLst/>
                      <a:latin typeface="Segoe UI Black"/>
                      <a:ea typeface="Segoe UI Black"/>
                      <a:cs typeface="Segoe UI Black"/>
                    </a:rPr>
                    <a:t>
          </a:t>
                  </a:r>
                  <a:endParaRPr kumimoji="0" lang="en-US" altLang="en-US" sz="1800" b="0" i="0" u="none" strike="noStrike" cap="none" normalizeH="0" baseline="0">
                    <a:ln>
                      <a:noFill/>
                    </a:ln>
                    <a:solidFill>
                      <a:srgbClr val="73391D"/>
                    </a:solidFill>
                    <a:effectLst/>
                    <a:latin typeface="Arial" panose="020B0604020202020204" pitchFamily="34" charset="0"/>
                  </a:endParaRPr>
                </a:p>
              </p:txBody>
            </p:sp>
            <p:sp>
              <p:nvSpPr>
                <p:cNvPr id="238" name="Rectangle 60">
                  <a:extLst>
                    <a:ext uri="{FF2B5EF4-FFF2-40B4-BE49-F238E27FC236}">
                      <a16:creationId xmlns:a16="http://schemas.microsoft.com/office/drawing/2014/main" id="{E931AE09-A7F6-FEEE-854B-C17579EA01D0}"/>
                    </a:ext>
                  </a:extLst>
                </p:cNvPr>
                <p:cNvSpPr>
                  <a:spLocks noChangeArrowheads="1"/>
                </p:cNvSpPr>
                <p:nvPr userDrawn="1"/>
              </p:nvSpPr>
              <p:spPr bwMode="auto">
                <a:xfrm>
                  <a:off x="2956290" y="4143589"/>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sp>
            <p:nvSpPr>
              <p:cNvPr id="236" name="Rectangle 61">
                <a:extLst>
                  <a:ext uri="{FF2B5EF4-FFF2-40B4-BE49-F238E27FC236}">
                    <a16:creationId xmlns:a16="http://schemas.microsoft.com/office/drawing/2014/main" id="{AC05FC89-01E1-3307-0866-6A8B3F2093DA}"/>
                  </a:ext>
                </a:extLst>
              </p:cNvPr>
              <p:cNvSpPr>
                <a:spLocks noChangeArrowheads="1"/>
              </p:cNvSpPr>
              <p:nvPr userDrawn="1"/>
            </p:nvSpPr>
            <p:spPr bwMode="auto">
              <a:xfrm>
                <a:off x="3003848" y="4350862"/>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FFA38B</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sp>
          <p:nvSpPr>
            <p:cNvPr id="188" name="Rectangle 64">
              <a:extLst>
                <a:ext uri="{FF2B5EF4-FFF2-40B4-BE49-F238E27FC236}">
                  <a16:creationId xmlns:a16="http://schemas.microsoft.com/office/drawing/2014/main" id="{9F64D23E-044B-8075-F10C-698E6BBF8EC9}"/>
                </a:ext>
              </a:extLst>
            </p:cNvPr>
            <p:cNvSpPr>
              <a:spLocks noChangeArrowheads="1"/>
            </p:cNvSpPr>
            <p:nvPr userDrawn="1"/>
          </p:nvSpPr>
          <p:spPr bwMode="auto">
            <a:xfrm>
              <a:off x="3020516" y="4998418"/>
              <a:ext cx="23088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F4F3F5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nvGrpSpPr>
            <p:cNvPr id="189" name="Group 188">
              <a:extLst>
                <a:ext uri="{FF2B5EF4-FFF2-40B4-BE49-F238E27FC236}">
                  <a16:creationId xmlns:a16="http://schemas.microsoft.com/office/drawing/2014/main" id="{FC036990-492A-743B-9298-074110092D60}"/>
                </a:ext>
              </a:extLst>
            </p:cNvPr>
            <p:cNvGrpSpPr/>
            <p:nvPr userDrawn="1"/>
          </p:nvGrpSpPr>
          <p:grpSpPr>
            <a:xfrm>
              <a:off x="6455085" y="4479479"/>
              <a:ext cx="221214" cy="208939"/>
              <a:chOff x="6440784" y="4467633"/>
              <a:chExt cx="221214" cy="208939"/>
            </a:xfrm>
          </p:grpSpPr>
          <p:sp>
            <p:nvSpPr>
              <p:cNvPr id="232" name="Rectangle 66">
                <a:extLst>
                  <a:ext uri="{FF2B5EF4-FFF2-40B4-BE49-F238E27FC236}">
                    <a16:creationId xmlns:a16="http://schemas.microsoft.com/office/drawing/2014/main" id="{F5B2309E-5315-CD41-8948-7241ED8A775C}"/>
                  </a:ext>
                </a:extLst>
              </p:cNvPr>
              <p:cNvSpPr>
                <a:spLocks noChangeArrowheads="1"/>
              </p:cNvSpPr>
              <p:nvPr userDrawn="1"/>
            </p:nvSpPr>
            <p:spPr bwMode="auto">
              <a:xfrm>
                <a:off x="6299678" y="4398352"/>
                <a:ext cx="368776" cy="277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900" b="1" i="0" strike="noStrike" cap="none" spc="0" baseline="0">
                    <a:solidFill>
                      <a:srgbClr val="FFFFFF"/>
                    </a:solidFill>
                    <a:effectLst/>
                    <a:latin typeface="Segoe UI Black"/>
                    <a:ea typeface="Segoe UI Black"/>
                    <a:cs typeface="Segoe UI Black"/>
                  </a:rPr>
                  <a:t>A</a:t>
                </a:r>
                <a:r>
                  <a:rPr lang="es-ES" sz="9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33" name="Rectangle 67">
                <a:extLst>
                  <a:ext uri="{FF2B5EF4-FFF2-40B4-BE49-F238E27FC236}">
                    <a16:creationId xmlns:a16="http://schemas.microsoft.com/office/drawing/2014/main" id="{23860C7A-9289-333E-2B06-9F2F835F38C1}"/>
                  </a:ext>
                </a:extLst>
              </p:cNvPr>
              <p:cNvSpPr>
                <a:spLocks noChangeArrowheads="1"/>
              </p:cNvSpPr>
              <p:nvPr userDrawn="1"/>
            </p:nvSpPr>
            <p:spPr bwMode="auto">
              <a:xfrm>
                <a:off x="6404452" y="4398352"/>
                <a:ext cx="368776" cy="277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900" b="1" i="0" strike="noStrike" cap="none" spc="0" baseline="0">
                    <a:solidFill>
                      <a:srgbClr val="000000"/>
                    </a:solidFill>
                    <a:effectLst/>
                    <a:latin typeface="Segoe UI Black"/>
                    <a:ea typeface="Segoe UI Black"/>
                    <a:cs typeface="Segoe UI Black"/>
                  </a:rPr>
                  <a:t>A</a:t>
                </a:r>
                <a:r>
                  <a:rPr lang="es-ES" sz="9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34" name="Rectangle 68">
                <a:extLst>
                  <a:ext uri="{FF2B5EF4-FFF2-40B4-BE49-F238E27FC236}">
                    <a16:creationId xmlns:a16="http://schemas.microsoft.com/office/drawing/2014/main" id="{F5F90519-438E-89C9-3B51-090452273843}"/>
                  </a:ext>
                </a:extLst>
              </p:cNvPr>
              <p:cNvSpPr>
                <a:spLocks noChangeArrowheads="1"/>
              </p:cNvSpPr>
              <p:nvPr userDrawn="1"/>
            </p:nvSpPr>
            <p:spPr bwMode="auto">
              <a:xfrm>
                <a:off x="6440784" y="4599618"/>
                <a:ext cx="25012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0078D4</a:t>
                </a:r>
                <a:endParaRPr kumimoji="0" lang="en-US" altLang="en-US" sz="1800" b="0" i="0" u="none" strike="noStrike" cap="none" normalizeH="0" baseline="0">
                  <a:ln>
                    <a:noFill/>
                  </a:ln>
                  <a:solidFill>
                    <a:schemeClr val="bg1"/>
                  </a:solidFill>
                  <a:effectLst/>
                  <a:latin typeface="Arial" panose="020B0604020202020204" pitchFamily="34" charset="0"/>
                </a:endParaRPr>
              </a:p>
            </p:txBody>
          </p:sp>
        </p:grpSp>
        <p:grpSp>
          <p:nvGrpSpPr>
            <p:cNvPr id="190" name="Group 189">
              <a:extLst>
                <a:ext uri="{FF2B5EF4-FFF2-40B4-BE49-F238E27FC236}">
                  <a16:creationId xmlns:a16="http://schemas.microsoft.com/office/drawing/2014/main" id="{F58A29C7-F621-F12B-0A25-1E1841620A85}"/>
                </a:ext>
              </a:extLst>
            </p:cNvPr>
            <p:cNvGrpSpPr/>
            <p:nvPr userDrawn="1"/>
          </p:nvGrpSpPr>
          <p:grpSpPr>
            <a:xfrm>
              <a:off x="6455085" y="4724853"/>
              <a:ext cx="214802" cy="208939"/>
              <a:chOff x="6440784" y="4709623"/>
              <a:chExt cx="214802" cy="208939"/>
            </a:xfrm>
          </p:grpSpPr>
          <p:sp>
            <p:nvSpPr>
              <p:cNvPr id="229" name="Rectangle 70">
                <a:extLst>
                  <a:ext uri="{FF2B5EF4-FFF2-40B4-BE49-F238E27FC236}">
                    <a16:creationId xmlns:a16="http://schemas.microsoft.com/office/drawing/2014/main" id="{54BDF016-C3C6-E5E7-935C-6F8F4C784C5A}"/>
                  </a:ext>
                </a:extLst>
              </p:cNvPr>
              <p:cNvSpPr>
                <a:spLocks noChangeArrowheads="1"/>
              </p:cNvSpPr>
              <p:nvPr userDrawn="1"/>
            </p:nvSpPr>
            <p:spPr bwMode="auto">
              <a:xfrm>
                <a:off x="6288452" y="463264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8DC8E8"/>
                    </a:solidFill>
                    <a:effectLst/>
                    <a:latin typeface="Segoe UI Black"/>
                    <a:ea typeface="Segoe UI Black"/>
                    <a:cs typeface="Segoe UI Black"/>
                  </a:rPr>
                  <a:t>A</a:t>
                </a:r>
                <a:r>
                  <a:rPr lang="es-ES" sz="1000" b="0" i="0" strike="noStrike" cap="none" spc="0" baseline="0">
                    <a:solidFill>
                      <a:srgbClr val="8DC8E8"/>
                    </a:solidFill>
                    <a:effectLst/>
                    <a:latin typeface="Segoe UI Black"/>
                    <a:ea typeface="Segoe UI Black"/>
                    <a:cs typeface="Segoe UI Black"/>
                  </a:rPr>
                  <a:t>
          </a:t>
                </a:r>
                <a:endParaRPr kumimoji="0" lang="en-US" altLang="en-US" sz="1800" b="0" i="0" u="none" strike="noStrike" cap="none" normalizeH="0" baseline="0">
                  <a:ln>
                    <a:noFill/>
                  </a:ln>
                  <a:solidFill>
                    <a:srgbClr val="8DC8E8"/>
                  </a:solidFill>
                  <a:effectLst/>
                  <a:latin typeface="Arial" panose="020B0604020202020204" pitchFamily="34" charset="0"/>
                </a:endParaRPr>
              </a:p>
            </p:txBody>
          </p:sp>
          <p:sp>
            <p:nvSpPr>
              <p:cNvPr id="230" name="Rectangle 71">
                <a:extLst>
                  <a:ext uri="{FF2B5EF4-FFF2-40B4-BE49-F238E27FC236}">
                    <a16:creationId xmlns:a16="http://schemas.microsoft.com/office/drawing/2014/main" id="{43BB385A-CABD-A36D-ED9B-EDF0F2F24EDC}"/>
                  </a:ext>
                </a:extLst>
              </p:cNvPr>
              <p:cNvSpPr>
                <a:spLocks noChangeArrowheads="1"/>
              </p:cNvSpPr>
              <p:nvPr userDrawn="1"/>
            </p:nvSpPr>
            <p:spPr bwMode="auto">
              <a:xfrm>
                <a:off x="6393227" y="463264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31" name="Rectangle 72">
                <a:extLst>
                  <a:ext uri="{FF2B5EF4-FFF2-40B4-BE49-F238E27FC236}">
                    <a16:creationId xmlns:a16="http://schemas.microsoft.com/office/drawing/2014/main" id="{73FF1FB5-C883-7A1F-D727-7BC38CE4C016}"/>
                  </a:ext>
                </a:extLst>
              </p:cNvPr>
              <p:cNvSpPr>
                <a:spLocks noChangeArrowheads="1"/>
              </p:cNvSpPr>
              <p:nvPr userDrawn="1"/>
            </p:nvSpPr>
            <p:spPr bwMode="auto">
              <a:xfrm>
                <a:off x="6440784" y="4841609"/>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2A446F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91" name="Group 190">
              <a:extLst>
                <a:ext uri="{FF2B5EF4-FFF2-40B4-BE49-F238E27FC236}">
                  <a16:creationId xmlns:a16="http://schemas.microsoft.com/office/drawing/2014/main" id="{93FCB0C6-49F3-15D9-4E45-0A5159DAF94A}"/>
                </a:ext>
              </a:extLst>
            </p:cNvPr>
            <p:cNvGrpSpPr/>
            <p:nvPr userDrawn="1"/>
          </p:nvGrpSpPr>
          <p:grpSpPr>
            <a:xfrm>
              <a:off x="6455085" y="4235797"/>
              <a:ext cx="222818" cy="207246"/>
              <a:chOff x="6440784" y="4222259"/>
              <a:chExt cx="222818" cy="207246"/>
            </a:xfrm>
          </p:grpSpPr>
          <p:sp>
            <p:nvSpPr>
              <p:cNvPr id="226" name="Rectangle 74">
                <a:extLst>
                  <a:ext uri="{FF2B5EF4-FFF2-40B4-BE49-F238E27FC236}">
                    <a16:creationId xmlns:a16="http://schemas.microsoft.com/office/drawing/2014/main" id="{384C8E98-5AEC-A6D0-3B74-402F38CA04B5}"/>
                  </a:ext>
                </a:extLst>
              </p:cNvPr>
              <p:cNvSpPr>
                <a:spLocks noChangeArrowheads="1"/>
              </p:cNvSpPr>
              <p:nvPr userDrawn="1"/>
            </p:nvSpPr>
            <p:spPr bwMode="auto">
              <a:xfrm>
                <a:off x="6288453" y="4145279"/>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2A446F"/>
                    </a:solidFill>
                    <a:effectLst/>
                    <a:latin typeface="Segoe UI Black"/>
                    <a:ea typeface="Segoe UI Black"/>
                    <a:cs typeface="Segoe UI Black"/>
                  </a:rPr>
                  <a:t>A</a:t>
                </a:r>
                <a:r>
                  <a:rPr lang="es-ES" sz="1000" b="0" i="0" strike="noStrike" cap="none" spc="0" baseline="0">
                    <a:solidFill>
                      <a:srgbClr val="2A446F"/>
                    </a:solidFill>
                    <a:effectLst/>
                    <a:latin typeface="Segoe UI Black"/>
                    <a:ea typeface="Segoe UI Black"/>
                    <a:cs typeface="Segoe UI Black"/>
                  </a:rPr>
                  <a:t>
          </a:t>
                </a:r>
                <a:endParaRPr kumimoji="0" lang="en-US" altLang="en-US" sz="1800" b="0" i="0" u="none" strike="noStrike" cap="none" normalizeH="0" baseline="0">
                  <a:ln>
                    <a:noFill/>
                  </a:ln>
                  <a:solidFill>
                    <a:srgbClr val="2A446F"/>
                  </a:solidFill>
                  <a:effectLst/>
                  <a:latin typeface="Arial" panose="020B0604020202020204" pitchFamily="34" charset="0"/>
                </a:endParaRPr>
              </a:p>
            </p:txBody>
          </p:sp>
          <p:sp>
            <p:nvSpPr>
              <p:cNvPr id="227" name="Rectangle 75">
                <a:extLst>
                  <a:ext uri="{FF2B5EF4-FFF2-40B4-BE49-F238E27FC236}">
                    <a16:creationId xmlns:a16="http://schemas.microsoft.com/office/drawing/2014/main" id="{BA9BC3E0-D1A5-6552-47DB-0810C7A223C5}"/>
                  </a:ext>
                </a:extLst>
              </p:cNvPr>
              <p:cNvSpPr>
                <a:spLocks noChangeArrowheads="1"/>
              </p:cNvSpPr>
              <p:nvPr userDrawn="1"/>
            </p:nvSpPr>
            <p:spPr bwMode="auto">
              <a:xfrm>
                <a:off x="6393228" y="414528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28" name="Rectangle 76">
                <a:extLst>
                  <a:ext uri="{FF2B5EF4-FFF2-40B4-BE49-F238E27FC236}">
                    <a16:creationId xmlns:a16="http://schemas.microsoft.com/office/drawing/2014/main" id="{05337AC4-357E-3A64-8B26-CDFDC2FC6CA9}"/>
                  </a:ext>
                </a:extLst>
              </p:cNvPr>
              <p:cNvSpPr>
                <a:spLocks noChangeArrowheads="1"/>
              </p:cNvSpPr>
              <p:nvPr userDrawn="1"/>
            </p:nvSpPr>
            <p:spPr bwMode="auto">
              <a:xfrm>
                <a:off x="6440785" y="4352549"/>
                <a:ext cx="254937"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8DC8E8</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92" name="Group 191">
              <a:extLst>
                <a:ext uri="{FF2B5EF4-FFF2-40B4-BE49-F238E27FC236}">
                  <a16:creationId xmlns:a16="http://schemas.microsoft.com/office/drawing/2014/main" id="{BBE899FE-CBE2-405A-9B19-FA5D4FD9988B}"/>
                </a:ext>
              </a:extLst>
            </p:cNvPr>
            <p:cNvGrpSpPr/>
            <p:nvPr userDrawn="1"/>
          </p:nvGrpSpPr>
          <p:grpSpPr>
            <a:xfrm>
              <a:off x="5282703" y="3983653"/>
              <a:ext cx="2263775" cy="231837"/>
              <a:chOff x="5282703" y="3983653"/>
              <a:chExt cx="2263775" cy="231837"/>
            </a:xfrm>
          </p:grpSpPr>
          <p:sp>
            <p:nvSpPr>
              <p:cNvPr id="222" name="Rectangle 80">
                <a:extLst>
                  <a:ext uri="{FF2B5EF4-FFF2-40B4-BE49-F238E27FC236}">
                    <a16:creationId xmlns:a16="http://schemas.microsoft.com/office/drawing/2014/main" id="{8C2692EE-6B3A-2EE0-9A8B-9767571DED06}"/>
                  </a:ext>
                </a:extLst>
              </p:cNvPr>
              <p:cNvSpPr>
                <a:spLocks noChangeArrowheads="1"/>
              </p:cNvSpPr>
              <p:nvPr/>
            </p:nvSpPr>
            <p:spPr bwMode="auto">
              <a:xfrm>
                <a:off x="5282703" y="3983653"/>
                <a:ext cx="2263775" cy="231837"/>
              </a:xfrm>
              <a:prstGeom prst="rect">
                <a:avLst/>
              </a:prstGeom>
              <a:solidFill>
                <a:srgbClr val="091F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3" name="Rectangle 81">
                <a:extLst>
                  <a:ext uri="{FF2B5EF4-FFF2-40B4-BE49-F238E27FC236}">
                    <a16:creationId xmlns:a16="http://schemas.microsoft.com/office/drawing/2014/main" id="{15F5AE68-CFDD-9426-D68E-C6DB6394BFD8}"/>
                  </a:ext>
                </a:extLst>
              </p:cNvPr>
              <p:cNvSpPr>
                <a:spLocks noChangeArrowheads="1"/>
              </p:cNvSpPr>
              <p:nvPr/>
            </p:nvSpPr>
            <p:spPr bwMode="auto">
              <a:xfrm>
                <a:off x="5282703" y="3983653"/>
                <a:ext cx="2263775" cy="231837"/>
              </a:xfrm>
              <a:prstGeom prst="rect">
                <a:avLst/>
              </a:prstGeom>
              <a:solidFill>
                <a:srgbClr val="091F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Freeform 82">
                <a:extLst>
                  <a:ext uri="{FF2B5EF4-FFF2-40B4-BE49-F238E27FC236}">
                    <a16:creationId xmlns:a16="http://schemas.microsoft.com/office/drawing/2014/main" id="{073D142D-5718-A5FE-F3E5-93E443231BFB}"/>
                  </a:ext>
                </a:extLst>
              </p:cNvPr>
              <p:cNvSpPr>
                <a:spLocks noEditPoints="1"/>
              </p:cNvSpPr>
              <p:nvPr/>
            </p:nvSpPr>
            <p:spPr bwMode="auto">
              <a:xfrm>
                <a:off x="5282703" y="3983653"/>
                <a:ext cx="2263775" cy="231837"/>
              </a:xfrm>
              <a:custGeom>
                <a:avLst/>
                <a:gdLst>
                  <a:gd name="T0" fmla="*/ 0 w 15200"/>
                  <a:gd name="T1" fmla="*/ 4 h 960"/>
                  <a:gd name="T2" fmla="*/ 4 w 15200"/>
                  <a:gd name="T3" fmla="*/ 0 h 960"/>
                  <a:gd name="T4" fmla="*/ 15196 w 15200"/>
                  <a:gd name="T5" fmla="*/ 0 h 960"/>
                  <a:gd name="T6" fmla="*/ 15200 w 15200"/>
                  <a:gd name="T7" fmla="*/ 4 h 960"/>
                  <a:gd name="T8" fmla="*/ 15200 w 15200"/>
                  <a:gd name="T9" fmla="*/ 956 h 960"/>
                  <a:gd name="T10" fmla="*/ 15196 w 15200"/>
                  <a:gd name="T11" fmla="*/ 960 h 960"/>
                  <a:gd name="T12" fmla="*/ 4 w 15200"/>
                  <a:gd name="T13" fmla="*/ 960 h 960"/>
                  <a:gd name="T14" fmla="*/ 0 w 15200"/>
                  <a:gd name="T15" fmla="*/ 956 h 960"/>
                  <a:gd name="T16" fmla="*/ 0 w 15200"/>
                  <a:gd name="T17" fmla="*/ 4 h 960"/>
                  <a:gd name="T18" fmla="*/ 8 w 15200"/>
                  <a:gd name="T19" fmla="*/ 956 h 960"/>
                  <a:gd name="T20" fmla="*/ 4 w 15200"/>
                  <a:gd name="T21" fmla="*/ 952 h 960"/>
                  <a:gd name="T22" fmla="*/ 15196 w 15200"/>
                  <a:gd name="T23" fmla="*/ 952 h 960"/>
                  <a:gd name="T24" fmla="*/ 15192 w 15200"/>
                  <a:gd name="T25" fmla="*/ 956 h 960"/>
                  <a:gd name="T26" fmla="*/ 15192 w 15200"/>
                  <a:gd name="T27" fmla="*/ 4 h 960"/>
                  <a:gd name="T28" fmla="*/ 15196 w 15200"/>
                  <a:gd name="T29" fmla="*/ 8 h 960"/>
                  <a:gd name="T30" fmla="*/ 4 w 15200"/>
                  <a:gd name="T31" fmla="*/ 8 h 960"/>
                  <a:gd name="T32" fmla="*/ 8 w 15200"/>
                  <a:gd name="T33" fmla="*/ 4 h 960"/>
                  <a:gd name="T34" fmla="*/ 8 w 15200"/>
                  <a:gd name="T35" fmla="*/ 956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00" h="960">
                    <a:moveTo>
                      <a:pt x="0" y="4"/>
                    </a:moveTo>
                    <a:cubicBezTo>
                      <a:pt x="0" y="2"/>
                      <a:pt x="2" y="0"/>
                      <a:pt x="4" y="0"/>
                    </a:cubicBezTo>
                    <a:lnTo>
                      <a:pt x="15196" y="0"/>
                    </a:lnTo>
                    <a:cubicBezTo>
                      <a:pt x="15199" y="0"/>
                      <a:pt x="15200" y="2"/>
                      <a:pt x="15200" y="4"/>
                    </a:cubicBezTo>
                    <a:lnTo>
                      <a:pt x="15200" y="956"/>
                    </a:lnTo>
                    <a:cubicBezTo>
                      <a:pt x="15200" y="959"/>
                      <a:pt x="15199" y="960"/>
                      <a:pt x="15196" y="960"/>
                    </a:cubicBezTo>
                    <a:lnTo>
                      <a:pt x="4" y="960"/>
                    </a:lnTo>
                    <a:cubicBezTo>
                      <a:pt x="2" y="960"/>
                      <a:pt x="0" y="959"/>
                      <a:pt x="0" y="956"/>
                    </a:cubicBezTo>
                    <a:lnTo>
                      <a:pt x="0" y="4"/>
                    </a:lnTo>
                    <a:close/>
                    <a:moveTo>
                      <a:pt x="8" y="956"/>
                    </a:moveTo>
                    <a:lnTo>
                      <a:pt x="4" y="952"/>
                    </a:lnTo>
                    <a:lnTo>
                      <a:pt x="15196" y="952"/>
                    </a:lnTo>
                    <a:lnTo>
                      <a:pt x="15192" y="956"/>
                    </a:lnTo>
                    <a:lnTo>
                      <a:pt x="15192" y="4"/>
                    </a:lnTo>
                    <a:lnTo>
                      <a:pt x="15196" y="8"/>
                    </a:lnTo>
                    <a:lnTo>
                      <a:pt x="4" y="8"/>
                    </a:lnTo>
                    <a:lnTo>
                      <a:pt x="8" y="4"/>
                    </a:lnTo>
                    <a:lnTo>
                      <a:pt x="8" y="956"/>
                    </a:lnTo>
                    <a:close/>
                  </a:path>
                </a:pathLst>
              </a:custGeom>
              <a:solidFill>
                <a:srgbClr val="FFFFFF"/>
              </a:solidFill>
              <a:ln w="0">
                <a:solidFill>
                  <a:srgbClr val="000000"/>
                </a:solidFill>
                <a:prstDash val="solid"/>
                <a:round/>
              </a:ln>
            </p:spPr>
            <p:txBody>
              <a:bodyPr vert="horz" wrap="square" lIns="91440" tIns="45720" rIns="91440" bIns="45720" numCol="1" anchor="t" anchorCtr="0" compatLnSpc="1">
                <a:prstTxWarp prst="textNoShape">
                  <a:avLst/>
                </a:prstTxWarp>
              </a:bodyPr>
              <a:lstStyle/>
              <a:p>
                <a:endParaRPr lang="en-US"/>
              </a:p>
            </p:txBody>
          </p:sp>
          <p:sp>
            <p:nvSpPr>
              <p:cNvPr id="225" name="Rectangle 83">
                <a:extLst>
                  <a:ext uri="{FF2B5EF4-FFF2-40B4-BE49-F238E27FC236}">
                    <a16:creationId xmlns:a16="http://schemas.microsoft.com/office/drawing/2014/main" id="{FF6BF67A-CFE4-AB67-FD9A-1695963E07D4}"/>
                  </a:ext>
                </a:extLst>
              </p:cNvPr>
              <p:cNvSpPr>
                <a:spLocks noChangeArrowheads="1"/>
              </p:cNvSpPr>
              <p:nvPr/>
            </p:nvSpPr>
            <p:spPr bwMode="auto">
              <a:xfrm>
                <a:off x="5282703" y="3983653"/>
                <a:ext cx="2263775" cy="231837"/>
              </a:xfrm>
              <a:prstGeom prst="rect">
                <a:avLst/>
              </a:prstGeom>
              <a:solidFill>
                <a:srgbClr val="091F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93" name="Group 192">
              <a:extLst>
                <a:ext uri="{FF2B5EF4-FFF2-40B4-BE49-F238E27FC236}">
                  <a16:creationId xmlns:a16="http://schemas.microsoft.com/office/drawing/2014/main" id="{20110D74-CC71-F4B5-8E44-7C7BC5201D86}"/>
                </a:ext>
              </a:extLst>
            </p:cNvPr>
            <p:cNvGrpSpPr/>
            <p:nvPr userDrawn="1"/>
          </p:nvGrpSpPr>
          <p:grpSpPr>
            <a:xfrm>
              <a:off x="5313659" y="4005084"/>
              <a:ext cx="498534" cy="192016"/>
              <a:chOff x="5300959" y="3988730"/>
              <a:chExt cx="498534" cy="192016"/>
            </a:xfrm>
          </p:grpSpPr>
          <p:sp>
            <p:nvSpPr>
              <p:cNvPr id="220" name="Rectangle 84">
                <a:extLst>
                  <a:ext uri="{FF2B5EF4-FFF2-40B4-BE49-F238E27FC236}">
                    <a16:creationId xmlns:a16="http://schemas.microsoft.com/office/drawing/2014/main" id="{AFD82310-2232-BC7E-978B-6AF60CA78E56}"/>
                  </a:ext>
                </a:extLst>
              </p:cNvPr>
              <p:cNvSpPr>
                <a:spLocks noChangeArrowheads="1"/>
              </p:cNvSpPr>
              <p:nvPr userDrawn="1"/>
            </p:nvSpPr>
            <p:spPr bwMode="auto">
              <a:xfrm>
                <a:off x="5300959" y="3988719"/>
                <a:ext cx="622110" cy="123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800" b="1" i="0" strike="noStrike" cap="none" spc="0" baseline="0">
                    <a:solidFill>
                      <a:srgbClr val="FFFFFF"/>
                    </a:solidFill>
                    <a:effectLst/>
                    <a:latin typeface="Segoe UI"/>
                    <a:ea typeface="Segoe UI"/>
                    <a:cs typeface="Segoe UI"/>
                  </a:rPr>
                  <a:t>Azul negro</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21" name="Rectangle 85">
                <a:extLst>
                  <a:ext uri="{FF2B5EF4-FFF2-40B4-BE49-F238E27FC236}">
                    <a16:creationId xmlns:a16="http://schemas.microsoft.com/office/drawing/2014/main" id="{FDEFF9BF-560C-4A43-8CD8-9B450E9B473F}"/>
                  </a:ext>
                </a:extLst>
              </p:cNvPr>
              <p:cNvSpPr>
                <a:spLocks noChangeArrowheads="1"/>
              </p:cNvSpPr>
              <p:nvPr userDrawn="1"/>
            </p:nvSpPr>
            <p:spPr bwMode="auto">
              <a:xfrm>
                <a:off x="5300957" y="4103794"/>
                <a:ext cx="242110"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091F2C</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94" name="Group 193">
              <a:extLst>
                <a:ext uri="{FF2B5EF4-FFF2-40B4-BE49-F238E27FC236}">
                  <a16:creationId xmlns:a16="http://schemas.microsoft.com/office/drawing/2014/main" id="{EFB8AC06-3EEB-990A-AE03-50AFE9AD3EE7}"/>
                </a:ext>
              </a:extLst>
            </p:cNvPr>
            <p:cNvGrpSpPr/>
            <p:nvPr userDrawn="1"/>
          </p:nvGrpSpPr>
          <p:grpSpPr>
            <a:xfrm>
              <a:off x="5313659" y="4724853"/>
              <a:ext cx="211596" cy="207246"/>
              <a:chOff x="5294609" y="4714700"/>
              <a:chExt cx="211596" cy="207246"/>
            </a:xfrm>
          </p:grpSpPr>
          <p:sp>
            <p:nvSpPr>
              <p:cNvPr id="217" name="Rectangle 90">
                <a:extLst>
                  <a:ext uri="{FF2B5EF4-FFF2-40B4-BE49-F238E27FC236}">
                    <a16:creationId xmlns:a16="http://schemas.microsoft.com/office/drawing/2014/main" id="{F0A8C8DC-F620-4422-3275-DC42E49B7DEA}"/>
                  </a:ext>
                </a:extLst>
              </p:cNvPr>
              <p:cNvSpPr>
                <a:spLocks noChangeArrowheads="1"/>
              </p:cNvSpPr>
              <p:nvPr userDrawn="1"/>
            </p:nvSpPr>
            <p:spPr bwMode="auto">
              <a:xfrm>
                <a:off x="5142277" y="4637718"/>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CD9BCF"/>
                    </a:solidFill>
                    <a:effectLst/>
                    <a:latin typeface="Segoe UI Black"/>
                    <a:ea typeface="Segoe UI Black"/>
                    <a:cs typeface="Segoe UI Black"/>
                  </a:rPr>
                  <a:t>A</a:t>
                </a:r>
                <a:r>
                  <a:rPr lang="es-ES" sz="1000" b="0" i="0" strike="noStrike" cap="none" spc="0" baseline="0">
                    <a:solidFill>
                      <a:srgbClr val="CD9BCF"/>
                    </a:solidFill>
                    <a:effectLst/>
                    <a:latin typeface="Segoe UI Black"/>
                    <a:ea typeface="Segoe UI Black"/>
                    <a:cs typeface="Segoe UI Black"/>
                  </a:rPr>
                  <a:t>
          </a:t>
                </a:r>
                <a:endParaRPr kumimoji="0" lang="en-US" altLang="en-US" sz="1800" b="0" i="0" u="none" strike="noStrike" cap="none" normalizeH="0" baseline="0">
                  <a:ln>
                    <a:noFill/>
                  </a:ln>
                  <a:solidFill>
                    <a:srgbClr val="CD9BCF"/>
                  </a:solidFill>
                  <a:effectLst/>
                  <a:latin typeface="Arial" panose="020B0604020202020204" pitchFamily="34" charset="0"/>
                </a:endParaRPr>
              </a:p>
            </p:txBody>
          </p:sp>
          <p:sp>
            <p:nvSpPr>
              <p:cNvPr id="218" name="Rectangle 91">
                <a:extLst>
                  <a:ext uri="{FF2B5EF4-FFF2-40B4-BE49-F238E27FC236}">
                    <a16:creationId xmlns:a16="http://schemas.microsoft.com/office/drawing/2014/main" id="{181F62BC-F50B-52A4-DE7B-0A4A09634414}"/>
                  </a:ext>
                </a:extLst>
              </p:cNvPr>
              <p:cNvSpPr>
                <a:spLocks noChangeArrowheads="1"/>
              </p:cNvSpPr>
              <p:nvPr userDrawn="1"/>
            </p:nvSpPr>
            <p:spPr bwMode="auto">
              <a:xfrm>
                <a:off x="5247053" y="4637718"/>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9" name="Rectangle 92">
                <a:extLst>
                  <a:ext uri="{FF2B5EF4-FFF2-40B4-BE49-F238E27FC236}">
                    <a16:creationId xmlns:a16="http://schemas.microsoft.com/office/drawing/2014/main" id="{37ABB8CE-0F7C-A6F2-2703-99B3A0DAE518}"/>
                  </a:ext>
                </a:extLst>
              </p:cNvPr>
              <p:cNvSpPr>
                <a:spLocks noChangeArrowheads="1"/>
              </p:cNvSpPr>
              <p:nvPr userDrawn="1"/>
            </p:nvSpPr>
            <p:spPr bwMode="auto">
              <a:xfrm>
                <a:off x="5294607" y="4844992"/>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702573</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95" name="Group 194">
              <a:extLst>
                <a:ext uri="{FF2B5EF4-FFF2-40B4-BE49-F238E27FC236}">
                  <a16:creationId xmlns:a16="http://schemas.microsoft.com/office/drawing/2014/main" id="{CF1D2C80-2B75-A3A3-D375-66079936719F}"/>
                </a:ext>
              </a:extLst>
            </p:cNvPr>
            <p:cNvGrpSpPr/>
            <p:nvPr userDrawn="1"/>
          </p:nvGrpSpPr>
          <p:grpSpPr>
            <a:xfrm>
              <a:off x="5313659" y="4235797"/>
              <a:ext cx="229230" cy="208939"/>
              <a:chOff x="5294609" y="4225643"/>
              <a:chExt cx="229230" cy="208939"/>
            </a:xfrm>
          </p:grpSpPr>
          <p:sp>
            <p:nvSpPr>
              <p:cNvPr id="214" name="Rectangle 94">
                <a:extLst>
                  <a:ext uri="{FF2B5EF4-FFF2-40B4-BE49-F238E27FC236}">
                    <a16:creationId xmlns:a16="http://schemas.microsoft.com/office/drawing/2014/main" id="{9E5A8A60-1001-F58C-0D53-72EB94929CEA}"/>
                  </a:ext>
                </a:extLst>
              </p:cNvPr>
              <p:cNvSpPr>
                <a:spLocks noChangeArrowheads="1"/>
              </p:cNvSpPr>
              <p:nvPr userDrawn="1"/>
            </p:nvSpPr>
            <p:spPr bwMode="auto">
              <a:xfrm>
                <a:off x="5142278" y="414866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702573"/>
                    </a:solidFill>
                    <a:effectLst/>
                    <a:latin typeface="Segoe UI Black"/>
                    <a:ea typeface="Segoe UI Black"/>
                    <a:cs typeface="Segoe UI Black"/>
                  </a:rPr>
                  <a:t>A</a:t>
                </a:r>
                <a:r>
                  <a:rPr lang="es-ES" sz="1000" b="0" i="0" strike="noStrike" cap="none" spc="0" baseline="0">
                    <a:solidFill>
                      <a:srgbClr val="702573"/>
                    </a:solidFill>
                    <a:effectLst/>
                    <a:latin typeface="Segoe UI Black"/>
                    <a:ea typeface="Segoe UI Black"/>
                    <a:cs typeface="Segoe UI Black"/>
                  </a:rPr>
                  <a:t>
          </a:t>
                </a:r>
                <a:endParaRPr kumimoji="0" lang="en-US" altLang="en-US" sz="1800" b="0" i="0" u="none" strike="noStrike" cap="none" normalizeH="0" baseline="0">
                  <a:ln>
                    <a:noFill/>
                  </a:ln>
                  <a:solidFill>
                    <a:srgbClr val="702573"/>
                  </a:solidFill>
                  <a:effectLst/>
                  <a:latin typeface="Arial" panose="020B0604020202020204" pitchFamily="34" charset="0"/>
                </a:endParaRPr>
              </a:p>
            </p:txBody>
          </p:sp>
          <p:sp>
            <p:nvSpPr>
              <p:cNvPr id="215" name="Rectangle 95">
                <a:extLst>
                  <a:ext uri="{FF2B5EF4-FFF2-40B4-BE49-F238E27FC236}">
                    <a16:creationId xmlns:a16="http://schemas.microsoft.com/office/drawing/2014/main" id="{D7BCDB19-5A6E-F9B8-772A-DEBAE8B46272}"/>
                  </a:ext>
                </a:extLst>
              </p:cNvPr>
              <p:cNvSpPr>
                <a:spLocks noChangeArrowheads="1"/>
              </p:cNvSpPr>
              <p:nvPr userDrawn="1"/>
            </p:nvSpPr>
            <p:spPr bwMode="auto">
              <a:xfrm>
                <a:off x="5247053" y="414866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6" name="Rectangle 96">
                <a:extLst>
                  <a:ext uri="{FF2B5EF4-FFF2-40B4-BE49-F238E27FC236}">
                    <a16:creationId xmlns:a16="http://schemas.microsoft.com/office/drawing/2014/main" id="{FC2730EA-8F33-59B9-FCC9-12252F8B65B0}"/>
                  </a:ext>
                </a:extLst>
              </p:cNvPr>
              <p:cNvSpPr>
                <a:spLocks noChangeArrowheads="1"/>
              </p:cNvSpPr>
              <p:nvPr userDrawn="1"/>
            </p:nvSpPr>
            <p:spPr bwMode="auto">
              <a:xfrm>
                <a:off x="5294609" y="4357626"/>
                <a:ext cx="259747"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CD9BCF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96" name="Group 195">
              <a:extLst>
                <a:ext uri="{FF2B5EF4-FFF2-40B4-BE49-F238E27FC236}">
                  <a16:creationId xmlns:a16="http://schemas.microsoft.com/office/drawing/2014/main" id="{2DED9659-1FBA-E25E-AA00-57C670A74D93}"/>
                </a:ext>
              </a:extLst>
            </p:cNvPr>
            <p:cNvGrpSpPr/>
            <p:nvPr userDrawn="1"/>
          </p:nvGrpSpPr>
          <p:grpSpPr>
            <a:xfrm>
              <a:off x="5280323" y="4976997"/>
              <a:ext cx="2263775" cy="231837"/>
              <a:chOff x="5280323" y="4976997"/>
              <a:chExt cx="2263775" cy="231837"/>
            </a:xfrm>
          </p:grpSpPr>
          <p:sp>
            <p:nvSpPr>
              <p:cNvPr id="212" name="Rectangle 97">
                <a:extLst>
                  <a:ext uri="{FF2B5EF4-FFF2-40B4-BE49-F238E27FC236}">
                    <a16:creationId xmlns:a16="http://schemas.microsoft.com/office/drawing/2014/main" id="{4499FABA-CD92-327E-5A1E-4797B96770B5}"/>
                  </a:ext>
                </a:extLst>
              </p:cNvPr>
              <p:cNvSpPr>
                <a:spLocks noChangeArrowheads="1"/>
              </p:cNvSpPr>
              <p:nvPr/>
            </p:nvSpPr>
            <p:spPr bwMode="auto">
              <a:xfrm>
                <a:off x="5280323" y="4976997"/>
                <a:ext cx="2263775" cy="2318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3" name="Rectangle 98">
                <a:extLst>
                  <a:ext uri="{FF2B5EF4-FFF2-40B4-BE49-F238E27FC236}">
                    <a16:creationId xmlns:a16="http://schemas.microsoft.com/office/drawing/2014/main" id="{A0589223-AEE6-265D-E473-B31EE53B0B61}"/>
                  </a:ext>
                </a:extLst>
              </p:cNvPr>
              <p:cNvSpPr>
                <a:spLocks noChangeArrowheads="1"/>
              </p:cNvSpPr>
              <p:nvPr/>
            </p:nvSpPr>
            <p:spPr bwMode="auto">
              <a:xfrm>
                <a:off x="5280323" y="4976997"/>
                <a:ext cx="2263775" cy="231837"/>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197" name="Rectangle 99">
              <a:extLst>
                <a:ext uri="{FF2B5EF4-FFF2-40B4-BE49-F238E27FC236}">
                  <a16:creationId xmlns:a16="http://schemas.microsoft.com/office/drawing/2014/main" id="{2A580E8A-537C-6E61-1AA8-DFC033117829}"/>
                </a:ext>
              </a:extLst>
            </p:cNvPr>
            <p:cNvSpPr>
              <a:spLocks noChangeArrowheads="1"/>
            </p:cNvSpPr>
            <p:nvPr userDrawn="1"/>
          </p:nvSpPr>
          <p:spPr bwMode="auto">
            <a:xfrm>
              <a:off x="5311279" y="4998419"/>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000000</a:t>
              </a:r>
              <a:endParaRPr kumimoji="0" lang="en-US" altLang="en-US" sz="1800" b="0" i="0" u="none" strike="noStrike" cap="none" normalizeH="0" baseline="0">
                <a:ln>
                  <a:noFill/>
                </a:ln>
                <a:solidFill>
                  <a:schemeClr val="bg1"/>
                </a:solidFill>
                <a:effectLst/>
                <a:latin typeface="Arial" panose="020B0604020202020204" pitchFamily="34" charset="0"/>
              </a:endParaRPr>
            </a:p>
          </p:txBody>
        </p:sp>
        <p:grpSp>
          <p:nvGrpSpPr>
            <p:cNvPr id="198" name="Group 197">
              <a:extLst>
                <a:ext uri="{FF2B5EF4-FFF2-40B4-BE49-F238E27FC236}">
                  <a16:creationId xmlns:a16="http://schemas.microsoft.com/office/drawing/2014/main" id="{36448A1B-AD46-68E3-2F35-312F6074463E}"/>
                </a:ext>
              </a:extLst>
            </p:cNvPr>
            <p:cNvGrpSpPr/>
            <p:nvPr userDrawn="1"/>
          </p:nvGrpSpPr>
          <p:grpSpPr>
            <a:xfrm>
              <a:off x="2987973" y="3983653"/>
              <a:ext cx="2263775" cy="231837"/>
              <a:chOff x="2987972" y="3987038"/>
              <a:chExt cx="2268538" cy="230144"/>
            </a:xfrm>
          </p:grpSpPr>
          <p:sp>
            <p:nvSpPr>
              <p:cNvPr id="210" name="Rectangle 100">
                <a:extLst>
                  <a:ext uri="{FF2B5EF4-FFF2-40B4-BE49-F238E27FC236}">
                    <a16:creationId xmlns:a16="http://schemas.microsoft.com/office/drawing/2014/main" id="{5D51D56E-B3EA-11BB-1362-797342274382}"/>
                  </a:ext>
                </a:extLst>
              </p:cNvPr>
              <p:cNvSpPr>
                <a:spLocks noChangeArrowheads="1"/>
              </p:cNvSpPr>
              <p:nvPr/>
            </p:nvSpPr>
            <p:spPr bwMode="auto">
              <a:xfrm>
                <a:off x="2987972" y="3987038"/>
                <a:ext cx="2268538" cy="230144"/>
              </a:xfrm>
              <a:prstGeom prst="rect">
                <a:avLst/>
              </a:prstGeom>
              <a:solidFill>
                <a:srgbClr val="E8E6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Rectangle 101">
                <a:extLst>
                  <a:ext uri="{FF2B5EF4-FFF2-40B4-BE49-F238E27FC236}">
                    <a16:creationId xmlns:a16="http://schemas.microsoft.com/office/drawing/2014/main" id="{CEA3DBC6-4D16-4759-CEB9-70BC8761515B}"/>
                  </a:ext>
                </a:extLst>
              </p:cNvPr>
              <p:cNvSpPr>
                <a:spLocks noChangeArrowheads="1"/>
              </p:cNvSpPr>
              <p:nvPr/>
            </p:nvSpPr>
            <p:spPr bwMode="auto">
              <a:xfrm>
                <a:off x="2987972" y="3987038"/>
                <a:ext cx="2268538" cy="230144"/>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99" name="Group 198">
              <a:extLst>
                <a:ext uri="{FF2B5EF4-FFF2-40B4-BE49-F238E27FC236}">
                  <a16:creationId xmlns:a16="http://schemas.microsoft.com/office/drawing/2014/main" id="{7A8B57B6-0BAE-4F1D-5052-CCA7AE418665}"/>
                </a:ext>
              </a:extLst>
            </p:cNvPr>
            <p:cNvGrpSpPr/>
            <p:nvPr userDrawn="1"/>
          </p:nvGrpSpPr>
          <p:grpSpPr>
            <a:xfrm>
              <a:off x="3018929" y="4005084"/>
              <a:ext cx="615553" cy="190324"/>
              <a:chOff x="3002259" y="3980269"/>
              <a:chExt cx="615553" cy="190324"/>
            </a:xfrm>
          </p:grpSpPr>
          <p:sp>
            <p:nvSpPr>
              <p:cNvPr id="208" name="Rectangle 102">
                <a:extLst>
                  <a:ext uri="{FF2B5EF4-FFF2-40B4-BE49-F238E27FC236}">
                    <a16:creationId xmlns:a16="http://schemas.microsoft.com/office/drawing/2014/main" id="{4219835D-1939-4D9E-9782-01F7AE46FE5E}"/>
                  </a:ext>
                </a:extLst>
              </p:cNvPr>
              <p:cNvSpPr>
                <a:spLocks noChangeArrowheads="1"/>
              </p:cNvSpPr>
              <p:nvPr userDrawn="1"/>
            </p:nvSpPr>
            <p:spPr bwMode="auto">
              <a:xfrm>
                <a:off x="3002260" y="3980258"/>
                <a:ext cx="655780" cy="123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800" b="1" i="0" strike="noStrike" cap="none" spc="0" baseline="0">
                    <a:solidFill>
                      <a:srgbClr val="1A1A1A"/>
                    </a:solidFill>
                    <a:effectLst/>
                    <a:latin typeface="Segoe UI"/>
                    <a:ea typeface="Segoe UI"/>
                    <a:cs typeface="Segoe UI"/>
                  </a:rPr>
                  <a:t>Gris neutro</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9" name="Rectangle 103">
                <a:extLst>
                  <a:ext uri="{FF2B5EF4-FFF2-40B4-BE49-F238E27FC236}">
                    <a16:creationId xmlns:a16="http://schemas.microsoft.com/office/drawing/2014/main" id="{A7E63115-4AD8-50FC-C104-3FDDBB8A7FBE}"/>
                  </a:ext>
                </a:extLst>
              </p:cNvPr>
              <p:cNvSpPr>
                <a:spLocks noChangeArrowheads="1"/>
              </p:cNvSpPr>
              <p:nvPr userDrawn="1"/>
            </p:nvSpPr>
            <p:spPr bwMode="auto">
              <a:xfrm>
                <a:off x="3002258" y="4093640"/>
                <a:ext cx="246920"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E8E6DF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200" name="Group 199">
              <a:extLst>
                <a:ext uri="{FF2B5EF4-FFF2-40B4-BE49-F238E27FC236}">
                  <a16:creationId xmlns:a16="http://schemas.microsoft.com/office/drawing/2014/main" id="{7E316568-D42E-CC14-7AFF-46B89EADBBC9}"/>
                </a:ext>
              </a:extLst>
            </p:cNvPr>
            <p:cNvGrpSpPr/>
            <p:nvPr userDrawn="1"/>
          </p:nvGrpSpPr>
          <p:grpSpPr>
            <a:xfrm>
              <a:off x="4161941" y="4479479"/>
              <a:ext cx="213200" cy="208939"/>
              <a:chOff x="4150022" y="4465941"/>
              <a:chExt cx="213200" cy="208939"/>
            </a:xfrm>
          </p:grpSpPr>
          <p:sp>
            <p:nvSpPr>
              <p:cNvPr id="205" name="Rectangle 204">
                <a:extLst>
                  <a:ext uri="{FF2B5EF4-FFF2-40B4-BE49-F238E27FC236}">
                    <a16:creationId xmlns:a16="http://schemas.microsoft.com/office/drawing/2014/main" id="{5E2E7C13-1CE7-E0C3-A3ED-4186F4D9939C}"/>
                  </a:ext>
                </a:extLst>
              </p:cNvPr>
              <p:cNvSpPr>
                <a:spLocks noChangeArrowheads="1"/>
              </p:cNvSpPr>
              <p:nvPr userDrawn="1"/>
            </p:nvSpPr>
            <p:spPr bwMode="auto">
              <a:xfrm>
                <a:off x="3997688" y="438896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bg1"/>
                  </a:solidFill>
                  <a:effectLst/>
                  <a:latin typeface="Arial" panose="020B0604020202020204" pitchFamily="34" charset="0"/>
                </a:endParaRPr>
              </a:p>
            </p:txBody>
          </p:sp>
          <p:sp>
            <p:nvSpPr>
              <p:cNvPr id="206" name="Rectangle 205">
                <a:extLst>
                  <a:ext uri="{FF2B5EF4-FFF2-40B4-BE49-F238E27FC236}">
                    <a16:creationId xmlns:a16="http://schemas.microsoft.com/office/drawing/2014/main" id="{F4D2D5F1-676B-DB59-4F29-A0A7BD7C3A75}"/>
                  </a:ext>
                </a:extLst>
              </p:cNvPr>
              <p:cNvSpPr>
                <a:spLocks noChangeArrowheads="1"/>
              </p:cNvSpPr>
              <p:nvPr userDrawn="1"/>
            </p:nvSpPr>
            <p:spPr bwMode="auto">
              <a:xfrm>
                <a:off x="4150023" y="4597927"/>
                <a:ext cx="242110"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F4364C</a:t>
                </a:r>
                <a:endParaRPr kumimoji="0" lang="en-US" altLang="en-US" sz="1800" b="0" i="0" u="none" strike="noStrike" cap="none" normalizeH="0" baseline="0">
                  <a:ln>
                    <a:noFill/>
                  </a:ln>
                  <a:effectLst/>
                  <a:latin typeface="Arial" panose="020B0604020202020204" pitchFamily="34" charset="0"/>
                </a:endParaRPr>
              </a:p>
            </p:txBody>
          </p:sp>
          <p:sp>
            <p:nvSpPr>
              <p:cNvPr id="207" name="Rectangle 14">
                <a:extLst>
                  <a:ext uri="{FF2B5EF4-FFF2-40B4-BE49-F238E27FC236}">
                    <a16:creationId xmlns:a16="http://schemas.microsoft.com/office/drawing/2014/main" id="{6ADFBB99-BA56-342E-8A25-EA1D6FDA45BA}"/>
                  </a:ext>
                </a:extLst>
              </p:cNvPr>
              <p:cNvSpPr>
                <a:spLocks noChangeArrowheads="1"/>
              </p:cNvSpPr>
              <p:nvPr userDrawn="1"/>
            </p:nvSpPr>
            <p:spPr bwMode="auto">
              <a:xfrm>
                <a:off x="4100877" y="439234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201" name="Group 200">
              <a:extLst>
                <a:ext uri="{FF2B5EF4-FFF2-40B4-BE49-F238E27FC236}">
                  <a16:creationId xmlns:a16="http://schemas.microsoft.com/office/drawing/2014/main" id="{2A2743EE-F3B8-F9D8-6690-D1D5CD45902D}"/>
                </a:ext>
              </a:extLst>
            </p:cNvPr>
            <p:cNvGrpSpPr/>
            <p:nvPr userDrawn="1"/>
          </p:nvGrpSpPr>
          <p:grpSpPr>
            <a:xfrm>
              <a:off x="5313659" y="4479479"/>
              <a:ext cx="222818" cy="212323"/>
              <a:chOff x="5294609" y="4467633"/>
              <a:chExt cx="222818" cy="212323"/>
            </a:xfrm>
          </p:grpSpPr>
          <p:sp>
            <p:nvSpPr>
              <p:cNvPr id="202" name="Rectangle 87">
                <a:extLst>
                  <a:ext uri="{FF2B5EF4-FFF2-40B4-BE49-F238E27FC236}">
                    <a16:creationId xmlns:a16="http://schemas.microsoft.com/office/drawing/2014/main" id="{6E0EE911-0659-2CF3-E939-60E11DCAB082}"/>
                  </a:ext>
                </a:extLst>
              </p:cNvPr>
              <p:cNvSpPr>
                <a:spLocks noChangeArrowheads="1"/>
              </p:cNvSpPr>
              <p:nvPr userDrawn="1"/>
            </p:nvSpPr>
            <p:spPr bwMode="auto">
              <a:xfrm>
                <a:off x="5142277" y="439065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3" name="Rectangle 88">
                <a:extLst>
                  <a:ext uri="{FF2B5EF4-FFF2-40B4-BE49-F238E27FC236}">
                    <a16:creationId xmlns:a16="http://schemas.microsoft.com/office/drawing/2014/main" id="{274FD528-E192-69FF-FD3C-BFF6A3A667C6}"/>
                  </a:ext>
                </a:extLst>
              </p:cNvPr>
              <p:cNvSpPr>
                <a:spLocks noChangeArrowheads="1"/>
              </p:cNvSpPr>
              <p:nvPr userDrawn="1"/>
            </p:nvSpPr>
            <p:spPr bwMode="auto">
              <a:xfrm>
                <a:off x="5294609" y="4603005"/>
                <a:ext cx="254937"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C73ECC</a:t>
                </a:r>
                <a:endParaRPr kumimoji="0" lang="en-US" altLang="en-US" sz="1800" b="0" i="0" u="none" strike="noStrike" cap="none" normalizeH="0" baseline="0">
                  <a:ln>
                    <a:noFill/>
                  </a:ln>
                  <a:effectLst/>
                  <a:latin typeface="Arial" panose="020B0604020202020204" pitchFamily="34" charset="0"/>
                </a:endParaRPr>
              </a:p>
            </p:txBody>
          </p:sp>
          <p:sp>
            <p:nvSpPr>
              <p:cNvPr id="204" name="Rectangle 95">
                <a:extLst>
                  <a:ext uri="{FF2B5EF4-FFF2-40B4-BE49-F238E27FC236}">
                    <a16:creationId xmlns:a16="http://schemas.microsoft.com/office/drawing/2014/main" id="{7D0C488F-D876-755F-B5D4-1208640A0EE0}"/>
                  </a:ext>
                </a:extLst>
              </p:cNvPr>
              <p:cNvSpPr>
                <a:spLocks noChangeArrowheads="1"/>
              </p:cNvSpPr>
              <p:nvPr userDrawn="1"/>
            </p:nvSpPr>
            <p:spPr bwMode="auto">
              <a:xfrm>
                <a:off x="5247053" y="439065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sp>
        <p:nvSpPr>
          <p:cNvPr id="255" name="Footer Placeholder 2">
            <a:extLst>
              <a:ext uri="{FF2B5EF4-FFF2-40B4-BE49-F238E27FC236}">
                <a16:creationId xmlns:a16="http://schemas.microsoft.com/office/drawing/2014/main" id="{C855ED05-22AC-4C65-5269-5BD7BD98E5C3}"/>
              </a:ext>
            </a:extLst>
          </p:cNvPr>
          <p:cNvSpPr txBox="1"/>
          <p:nvPr userDrawn="1"/>
        </p:nvSpPr>
        <p:spPr>
          <a:xfrm>
            <a:off x="579438"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spTree>
    <p:extLst>
      <p:ext uri="{BB962C8B-B14F-4D97-AF65-F5344CB8AC3E}">
        <p14:creationId xmlns:p14="http://schemas.microsoft.com/office/powerpoint/2010/main" val="367779273"/>
      </p:ext>
    </p:extLst>
  </p:cSld>
  <p:clrMap bg1="lt1" tx1="dk1" bg2="lt2" tx2="dk2" accent1="accent1" accent2="accent2" accent3="accent3" accent4="accent4" accent5="accent5" accent6="accent6" hlink="hlink" folHlink="folHlink"/>
  <p:sldLayoutIdLst>
    <p:sldLayoutId id="2147484896" r:id="rId1"/>
    <p:sldLayoutId id="2147484897" r:id="rId2"/>
    <p:sldLayoutId id="2147484898" r:id="rId3"/>
    <p:sldLayoutId id="2147484899" r:id="rId4"/>
    <p:sldLayoutId id="2147484900" r:id="rId5"/>
    <p:sldLayoutId id="2147484901" r:id="rId6"/>
    <p:sldLayoutId id="2147484902" r:id="rId7"/>
    <p:sldLayoutId id="2147484903" r:id="rId8"/>
    <p:sldLayoutId id="2147484904" r:id="rId9"/>
    <p:sldLayoutId id="2147484905" r:id="rId10"/>
    <p:sldLayoutId id="2147484906" r:id="rId11"/>
    <p:sldLayoutId id="2147484907" r:id="rId12"/>
    <p:sldLayoutId id="2147484908" r:id="rId13"/>
    <p:sldLayoutId id="2147484909" r:id="rId14"/>
    <p:sldLayoutId id="2147484910" r:id="rId15"/>
    <p:sldLayoutId id="2147484911" r:id="rId16"/>
    <p:sldLayoutId id="2147484912" r:id="rId17"/>
    <p:sldLayoutId id="2147484913" r:id="rId18"/>
    <p:sldLayoutId id="2147484914" r:id="rId19"/>
    <p:sldLayoutId id="2147484915" r:id="rId20"/>
    <p:sldLayoutId id="2147484916" r:id="rId21"/>
    <p:sldLayoutId id="2147484917" r:id="rId22"/>
    <p:sldLayoutId id="2147484918" r:id="rId23"/>
    <p:sldLayoutId id="2147484919" r:id="rId24"/>
    <p:sldLayoutId id="2147484920" r:id="rId25"/>
    <p:sldLayoutId id="2147484921" r:id="rId26"/>
    <p:sldLayoutId id="2147484922" r:id="rId27"/>
    <p:sldLayoutId id="2147484923" r:id="rId28"/>
    <p:sldLayoutId id="2147484924" r:id="rId29"/>
    <p:sldLayoutId id="2147484925" r:id="rId30"/>
    <p:sldLayoutId id="2147484926" r:id="rId31"/>
    <p:sldLayoutId id="2147484927" r:id="rId32"/>
    <p:sldLayoutId id="2147484928" r:id="rId33"/>
    <p:sldLayoutId id="2147484929" r:id="rId34"/>
    <p:sldLayoutId id="2147484930" r:id="rId35"/>
    <p:sldLayoutId id="2147484931" r:id="rId36"/>
    <p:sldLayoutId id="2147484932" r:id="rId37"/>
    <p:sldLayoutId id="2147484933" r:id="rId38"/>
    <p:sldLayoutId id="2147484934" r:id="rId39"/>
    <p:sldLayoutId id="2147484935" r:id="rId40"/>
    <p:sldLayoutId id="2147484936" r:id="rId41"/>
    <p:sldLayoutId id="2147484937" r:id="rId42"/>
    <p:sldLayoutId id="2147484938" r:id="rId43"/>
    <p:sldLayoutId id="2147484939" r:id="rId44"/>
    <p:sldLayoutId id="2147484940" r:id="rId45"/>
    <p:sldLayoutId id="2147484941" r:id="rId46"/>
    <p:sldLayoutId id="2147484942" r:id="rId47"/>
    <p:sldLayoutId id="2147484943" r:id="rId48"/>
    <p:sldLayoutId id="2147484944" r:id="rId49"/>
    <p:sldLayoutId id="2147484945" r:id="rId50"/>
    <p:sldLayoutId id="2147484946" r:id="rId51"/>
    <p:sldLayoutId id="2147484947" r:id="rId52"/>
    <p:sldLayoutId id="2147484948" r:id="rId53"/>
    <p:sldLayoutId id="2147484949" r:id="rId54"/>
    <p:sldLayoutId id="2147484950" r:id="rId55"/>
  </p:sldLayoutIdLst>
  <p:transition>
    <p:fade/>
  </p:transition>
  <p:txStyles>
    <p:titleStyle>
      <a:lvl1pPr algn="l" defTabSz="932742" rtl="0" eaLnBrk="1" latinLnBrk="0" hangingPunct="1">
        <a:lnSpc>
          <a:spcPct val="100000"/>
        </a:lnSpc>
        <a:spcBef>
          <a:spcPct val="0"/>
        </a:spcBef>
        <a:buNone/>
        <a:defRPr lang="en-US" sz="3200" b="0" kern="1200" cap="none" spc="0" baseline="0" smtClean="0">
          <a:ln w="3175">
            <a:noFill/>
          </a:ln>
          <a:solidFill>
            <a:schemeClr val="tx1"/>
          </a:solidFill>
          <a:effectLst/>
          <a:latin typeface="+mj-lt"/>
          <a:ea typeface="+mn-ea"/>
          <a:cs typeface="Segoe UI" pitchFamily="34" charset="0"/>
        </a:defRPr>
      </a:lvl1pPr>
    </p:titleStyle>
    <p:bodyStyle>
      <a:lvl1pPr marL="137160" marR="0" indent="-137160"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600" kern="1200" spc="0" baseline="0">
          <a:solidFill>
            <a:schemeClr val="tx1"/>
          </a:solidFill>
          <a:latin typeface="+mn-lt"/>
          <a:ea typeface="+mn-ea"/>
          <a:cs typeface="Segoe UI" pitchFamily="34" charset="0"/>
        </a:defRPr>
      </a:lvl1pPr>
      <a:lvl2pPr marL="265176" marR="0" indent="-109728"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15:clr>
            <a:srgbClr val="A5A5A5"/>
          </p15:clr>
        </p15:guide>
        <p15:guide id="2" pos="7680">
          <p15:clr>
            <a:srgbClr val="A5A5A5"/>
          </p15:clr>
        </p15:guide>
        <p15:guide id="3" pos="186">
          <p15:clr>
            <a:srgbClr val="A5A5A5"/>
          </p15:clr>
        </p15:guide>
        <p15:guide id="26" pos="7496">
          <p15:clr>
            <a:srgbClr val="A5A5A5"/>
          </p15:clr>
        </p15:guide>
        <p15:guide id="27" orient="horz">
          <p15:clr>
            <a:srgbClr val="A5A5A5"/>
          </p15:clr>
        </p15:guide>
        <p15:guide id="28" orient="horz" pos="4320">
          <p15:clr>
            <a:srgbClr val="A5A5A5"/>
          </p15:clr>
        </p15:guide>
        <p15:guide id="29" orient="horz" pos="184">
          <p15:clr>
            <a:srgbClr val="A5A5A5"/>
          </p15:clr>
        </p15:guide>
        <p15:guide id="40" orient="horz" pos="4134">
          <p15:clr>
            <a:srgbClr val="A5A5A5"/>
          </p15:clr>
        </p15:guide>
        <p15:guide id="42" pos="365">
          <p15:clr>
            <a:srgbClr val="C35EA4"/>
          </p15:clr>
        </p15:guide>
        <p15:guide id="43" orient="horz" pos="367">
          <p15:clr>
            <a:srgbClr val="C35EA4"/>
          </p15:clr>
        </p15:guide>
        <p15:guide id="44" orient="horz" pos="3953">
          <p15:clr>
            <a:srgbClr val="C35EA4"/>
          </p15:clr>
        </p15:guide>
        <p15:guide id="45" pos="7307">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flipH="1">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flipH="1">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flipH="1">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flipH="1">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flipH="1">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flipH="1">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flipH="1">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flipH="1">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flipH="1">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flipH="1">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cxnSp>
        <p:nvCxnSpPr>
          <p:cNvPr id="48" name="Straight Arrow Connector 47">
            <a:extLst>
              <a:ext uri="{FF2B5EF4-FFF2-40B4-BE49-F238E27FC236}">
                <a16:creationId xmlns:a16="http://schemas.microsoft.com/office/drawing/2014/main" id="{1A8E8880-3E47-CA82-5DD0-BF2C02CFB609}"/>
              </a:ext>
            </a:extLst>
          </p:cNvPr>
          <p:cNvCxnSpPr/>
          <p:nvPr/>
        </p:nvCxnSpPr>
        <p:spPr>
          <a:xfrm flipH="1">
            <a:off x="-133350" y="5480902"/>
            <a:ext cx="0" cy="1377098"/>
          </a:xfrm>
          <a:prstGeom prst="straightConnector1">
            <a:avLst/>
          </a:prstGeom>
          <a:ln w="38100">
            <a:solidFill>
              <a:schemeClr val="accent2"/>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0" name="Text Placeholder 4">
            <a:extLst>
              <a:ext uri="{FF2B5EF4-FFF2-40B4-BE49-F238E27FC236}">
                <a16:creationId xmlns:a16="http://schemas.microsoft.com/office/drawing/2014/main" id="{C0FF0D54-D8D7-054B-91A4-0B499CD942FE}"/>
              </a:ext>
            </a:extLst>
          </p:cNvPr>
          <p:cNvSpPr txBox="1"/>
          <p:nvPr/>
        </p:nvSpPr>
        <p:spPr>
          <a:xfrm rot="16200000">
            <a:off x="-1095339" y="5937186"/>
            <a:ext cx="1377097" cy="464531"/>
          </a:xfrm>
          <a:prstGeom prst="rect">
            <a:avLst/>
          </a:prstGeom>
          <a:noFill/>
        </p:spPr>
        <p:txBody>
          <a:bodyPr wrap="square" lIns="0" tIns="0" rIns="0" bIns="0">
            <a:spAutoFit/>
          </a:bodyPr>
          <a:lstStyle>
            <a:lvl1pPr marL="0" marR="0" indent="0" algn="l" defTabSz="932742" rtl="0" eaLnBrk="1" fontAlgn="auto" latinLnBrk="0" hangingPunct="1">
              <a:lnSpc>
                <a:spcPct val="95000"/>
              </a:lnSpc>
              <a:spcBef>
                <a:spcPct val="0"/>
              </a:spcBef>
              <a:spcAft>
                <a:spcPct val="0"/>
              </a:spcAft>
              <a:buClrTx/>
              <a:buSzPct val="90000"/>
              <a:buFont typeface="Wingdings" panose="05000000000000000000" pitchFamily="2" charset="2"/>
              <a:buNone/>
              <a:defRPr sz="800" b="0" i="0" kern="1200" spc="0" baseline="0">
                <a:solidFill>
                  <a:schemeClr val="bg1"/>
                </a:solidFill>
                <a:latin typeface="Segoe UI Light" panose="020B0502040204020203" pitchFamily="34" charset="0"/>
                <a:ea typeface="+mn-ea"/>
                <a:cs typeface="Segoe UI Light" panose="020B0502040204020203"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s-ES" sz="800" b="0" i="0" strike="noStrike" cap="none" spc="0" baseline="0">
                <a:solidFill>
                  <a:srgbClr val="000000"/>
                </a:solidFill>
                <a:effectLst/>
                <a:latin typeface="Segoe UI Light"/>
                <a:ea typeface="Segoe UI Light"/>
                <a:cs typeface="Segoe UI Light"/>
              </a:rPr>
              <a:t>Deje 1/5 de la parte inferior de cada</a:t>
            </a:r>
          </a:p>
          <a:p>
            <a:r>
              <a:rPr lang="es-ES" sz="800" b="0" i="0" strike="noStrike" cap="none" spc="0" baseline="0">
                <a:solidFill>
                  <a:srgbClr val="000000"/>
                </a:solidFill>
                <a:effectLst/>
                <a:latin typeface="Segoe UI Light"/>
                <a:ea typeface="Segoe UI Light"/>
                <a:cs typeface="Segoe UI Light"/>
              </a:rPr>
              <a:t>página sin contenido para</a:t>
            </a:r>
          </a:p>
          <a:p>
            <a:r>
              <a:rPr lang="es-ES" sz="800" b="0" i="0" strike="noStrike" cap="none" spc="0" baseline="0">
                <a:solidFill>
                  <a:srgbClr val="000000"/>
                </a:solidFill>
                <a:effectLst/>
                <a:latin typeface="Segoe UI Light"/>
                <a:ea typeface="Segoe UI Light"/>
                <a:cs typeface="Segoe UI Light"/>
              </a:rPr>
              <a:t>subtítulos ocultos</a:t>
            </a:r>
          </a:p>
        </p:txBody>
      </p:sp>
      <p:grpSp>
        <p:nvGrpSpPr>
          <p:cNvPr id="5" name="GRID" hidden="1">
            <a:extLst>
              <a:ext uri="{FF2B5EF4-FFF2-40B4-BE49-F238E27FC236}">
                <a16:creationId xmlns:a16="http://schemas.microsoft.com/office/drawing/2014/main" id="{F8B3692D-9F94-E507-3040-397383A5CC1B}"/>
              </a:ext>
            </a:extLst>
          </p:cNvPr>
          <p:cNvGrpSpPr/>
          <p:nvPr userDrawn="1"/>
        </p:nvGrpSpPr>
        <p:grpSpPr>
          <a:xfrm>
            <a:off x="0" y="0"/>
            <a:ext cx="12192000" cy="6858000"/>
            <a:chOff x="0" y="0"/>
            <a:chExt cx="12192000" cy="6858000"/>
          </a:xfrm>
        </p:grpSpPr>
        <p:cxnSp>
          <p:nvCxnSpPr>
            <p:cNvPr id="6" name="Straight Connector 5">
              <a:extLst>
                <a:ext uri="{FF2B5EF4-FFF2-40B4-BE49-F238E27FC236}">
                  <a16:creationId xmlns:a16="http://schemas.microsoft.com/office/drawing/2014/main" id="{A5048E72-77C5-0F99-35EC-6A82D985870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82BAAB15-6770-B8A8-6743-7D1DD191DB58}"/>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31320FDE-0262-F609-A912-1ECE8EFC4472}"/>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20742EE-1BC7-65EE-24F2-361415F7FC81}"/>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1B4B72A5-6E0B-CEE2-3458-0C93323FBE1A}"/>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D4695DC7-CC61-C311-8607-33721A44B31E}"/>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6BC3E5B5-0952-790B-3BD3-A593D387A22F}"/>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78BE2AC0-B730-F279-CA6F-6B6C6650E87B}"/>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9192B65D-E1B1-A0C5-0F3C-977E833D5EC1}"/>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74BB2FD5-F010-FB08-F49F-280D8248B94B}"/>
                </a:ext>
              </a:extLst>
            </p:cNvPr>
            <p:cNvCxnSpPr/>
            <p:nvPr/>
          </p:nvCxnSpPr>
          <p:spPr>
            <a:xfrm flipH="1">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4AF5000D-2F78-BCE5-7ECA-954F99AD2E5B}"/>
                </a:ext>
              </a:extLst>
            </p:cNvPr>
            <p:cNvCxnSpPr/>
            <p:nvPr/>
          </p:nvCxnSpPr>
          <p:spPr>
            <a:xfrm flipH="1">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B5009867-7D95-8785-AFBF-83E115FC338A}"/>
                </a:ext>
              </a:extLst>
            </p:cNvPr>
            <p:cNvCxnSpPr/>
            <p:nvPr/>
          </p:nvCxnSpPr>
          <p:spPr>
            <a:xfrm flipH="1">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C7DFCB37-77C3-33A3-B16E-4CC273EECE35}"/>
                </a:ext>
              </a:extLst>
            </p:cNvPr>
            <p:cNvCxnSpPr/>
            <p:nvPr/>
          </p:nvCxnSpPr>
          <p:spPr>
            <a:xfrm flipH="1">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E5CD3BEF-AD9D-6195-D5A7-C7FEBBA64D50}"/>
                </a:ext>
              </a:extLst>
            </p:cNvPr>
            <p:cNvCxnSpPr/>
            <p:nvPr/>
          </p:nvCxnSpPr>
          <p:spPr>
            <a:xfrm flipH="1">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996E34A7-8FF8-5384-4415-9859E6AE720C}"/>
                </a:ext>
              </a:extLst>
            </p:cNvPr>
            <p:cNvCxnSpPr/>
            <p:nvPr/>
          </p:nvCxnSpPr>
          <p:spPr>
            <a:xfrm flipH="1">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799E532F-88A8-D380-7BFB-2B0AC6E7F593}"/>
                </a:ext>
              </a:extLst>
            </p:cNvPr>
            <p:cNvCxnSpPr/>
            <p:nvPr/>
          </p:nvCxnSpPr>
          <p:spPr>
            <a:xfrm flipH="1">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D102151-D02E-BC7F-3929-D79B18615A3D}"/>
                </a:ext>
              </a:extLst>
            </p:cNvPr>
            <p:cNvCxnSpPr/>
            <p:nvPr/>
          </p:nvCxnSpPr>
          <p:spPr>
            <a:xfrm flipH="1">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8D9CEE9F-E927-08A7-D035-19AF12966C62}"/>
                </a:ext>
              </a:extLst>
            </p:cNvPr>
            <p:cNvCxnSpPr/>
            <p:nvPr/>
          </p:nvCxnSpPr>
          <p:spPr>
            <a:xfrm flipH="1">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00033E5D-4CF5-6F68-9987-70F0DA8BBDB1}"/>
                </a:ext>
              </a:extLst>
            </p:cNvPr>
            <p:cNvCxnSpPr/>
            <p:nvPr/>
          </p:nvCxnSpPr>
          <p:spPr>
            <a:xfrm flipH="1">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7013FC15-0632-788F-1169-05D4A9CA0D75}"/>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D55A755C-04E6-3A8E-E734-9525A6726615}"/>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093276A3-54ED-9119-16F0-F8472D7F27CF}"/>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D0E39507-FA64-CE0D-2F14-D46B3312F2E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7348C700-BB56-5843-E595-E38C286E83E7}"/>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88916540-C7BB-AF02-7FC5-66803581F485}"/>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ACE0B8F2-711C-0165-EBD0-6075A33FFCA8}"/>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4AAAF0D8-8662-7EFC-07C9-16BDF1ACB2CC}"/>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4752836D-4A95-5317-0E77-179D545BDDAF}"/>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B2B689AC-8D69-0D35-CDAA-9299AD5A514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9A16C47F-9167-53AB-0435-03B8BC7CDFF9}"/>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FA6D09F5-FEF0-6872-48AD-C1A8BB2922E0}"/>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EE966845-92DA-AD1C-DBEC-2BD917644345}"/>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B75B429F-5236-D312-AEE0-3E336B4E3EA1}"/>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4983BC4-B37F-AC30-3527-C254CBA7AAA8}"/>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78" name="Group 77">
            <a:extLst>
              <a:ext uri="{FF2B5EF4-FFF2-40B4-BE49-F238E27FC236}">
                <a16:creationId xmlns:a16="http://schemas.microsoft.com/office/drawing/2014/main" id="{DDA97688-0AFA-39A3-4291-C510A5CEC8ED}"/>
              </a:ext>
            </a:extLst>
          </p:cNvPr>
          <p:cNvGrpSpPr/>
          <p:nvPr userDrawn="1"/>
        </p:nvGrpSpPr>
        <p:grpSpPr>
          <a:xfrm rot="5400000">
            <a:off x="10666449" y="3959962"/>
            <a:ext cx="4597400" cy="1248872"/>
            <a:chOff x="2983209" y="3959962"/>
            <a:chExt cx="4597400" cy="1248872"/>
          </a:xfrm>
        </p:grpSpPr>
        <p:grpSp>
          <p:nvGrpSpPr>
            <p:cNvPr id="79" name="Group 78">
              <a:extLst>
                <a:ext uri="{FF2B5EF4-FFF2-40B4-BE49-F238E27FC236}">
                  <a16:creationId xmlns:a16="http://schemas.microsoft.com/office/drawing/2014/main" id="{B75D140F-5FC1-EBDE-FCB9-5D390A2C8732}"/>
                </a:ext>
              </a:extLst>
            </p:cNvPr>
            <p:cNvGrpSpPr/>
            <p:nvPr userDrawn="1"/>
          </p:nvGrpSpPr>
          <p:grpSpPr>
            <a:xfrm>
              <a:off x="4130985" y="4976997"/>
              <a:ext cx="1122349" cy="231837"/>
              <a:chOff x="4135734" y="4976997"/>
              <a:chExt cx="1120775" cy="231837"/>
            </a:xfrm>
          </p:grpSpPr>
          <p:sp>
            <p:nvSpPr>
              <p:cNvPr id="165" name="Rectangle 164">
                <a:extLst>
                  <a:ext uri="{FF2B5EF4-FFF2-40B4-BE49-F238E27FC236}">
                    <a16:creationId xmlns:a16="http://schemas.microsoft.com/office/drawing/2014/main" id="{3861EE3E-2119-EA11-CD77-5CB394817BC9}"/>
                  </a:ext>
                </a:extLst>
              </p:cNvPr>
              <p:cNvSpPr>
                <a:spLocks noChangeArrowheads="1"/>
              </p:cNvSpPr>
              <p:nvPr/>
            </p:nvSpPr>
            <p:spPr bwMode="auto">
              <a:xfrm>
                <a:off x="4135734" y="4976997"/>
                <a:ext cx="1120775" cy="231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Rectangle 165">
                <a:extLst>
                  <a:ext uri="{FF2B5EF4-FFF2-40B4-BE49-F238E27FC236}">
                    <a16:creationId xmlns:a16="http://schemas.microsoft.com/office/drawing/2014/main" id="{B0F78AAC-FC45-ACC6-3D1C-22118D58F477}"/>
                  </a:ext>
                </a:extLst>
              </p:cNvPr>
              <p:cNvSpPr>
                <a:spLocks noChangeArrowheads="1"/>
              </p:cNvSpPr>
              <p:nvPr userDrawn="1"/>
            </p:nvSpPr>
            <p:spPr bwMode="auto">
              <a:xfrm>
                <a:off x="4135734" y="4976997"/>
                <a:ext cx="1120775" cy="231837"/>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80" name="Group 79">
              <a:extLst>
                <a:ext uri="{FF2B5EF4-FFF2-40B4-BE49-F238E27FC236}">
                  <a16:creationId xmlns:a16="http://schemas.microsoft.com/office/drawing/2014/main" id="{C40DB61D-11E4-EF0F-1F67-7CF123EFC0C4}"/>
                </a:ext>
              </a:extLst>
            </p:cNvPr>
            <p:cNvGrpSpPr/>
            <p:nvPr userDrawn="1"/>
          </p:nvGrpSpPr>
          <p:grpSpPr>
            <a:xfrm>
              <a:off x="2989559" y="4976997"/>
              <a:ext cx="1122349" cy="231837"/>
              <a:chOff x="2989559" y="4976997"/>
              <a:chExt cx="1120775" cy="231837"/>
            </a:xfrm>
          </p:grpSpPr>
          <p:sp>
            <p:nvSpPr>
              <p:cNvPr id="163" name="Rectangle 62">
                <a:extLst>
                  <a:ext uri="{FF2B5EF4-FFF2-40B4-BE49-F238E27FC236}">
                    <a16:creationId xmlns:a16="http://schemas.microsoft.com/office/drawing/2014/main" id="{04EEC637-FB19-E020-3DCC-A23D710E14F0}"/>
                  </a:ext>
                </a:extLst>
              </p:cNvPr>
              <p:cNvSpPr>
                <a:spLocks noChangeArrowheads="1"/>
              </p:cNvSpPr>
              <p:nvPr/>
            </p:nvSpPr>
            <p:spPr bwMode="auto">
              <a:xfrm>
                <a:off x="2989559" y="4976997"/>
                <a:ext cx="1120775" cy="231837"/>
              </a:xfrm>
              <a:prstGeom prst="rect">
                <a:avLst/>
              </a:prstGeom>
              <a:solidFill>
                <a:srgbClr val="F4F3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Rectangle 63">
                <a:extLst>
                  <a:ext uri="{FF2B5EF4-FFF2-40B4-BE49-F238E27FC236}">
                    <a16:creationId xmlns:a16="http://schemas.microsoft.com/office/drawing/2014/main" id="{B8254382-9654-3DC9-AEFA-1174A25D85C5}"/>
                  </a:ext>
                </a:extLst>
              </p:cNvPr>
              <p:cNvSpPr>
                <a:spLocks noChangeArrowheads="1"/>
              </p:cNvSpPr>
              <p:nvPr userDrawn="1"/>
            </p:nvSpPr>
            <p:spPr bwMode="auto">
              <a:xfrm>
                <a:off x="2989559" y="4976997"/>
                <a:ext cx="1120775" cy="231837"/>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81" name="Rectangle 69">
              <a:extLst>
                <a:ext uri="{FF2B5EF4-FFF2-40B4-BE49-F238E27FC236}">
                  <a16:creationId xmlns:a16="http://schemas.microsoft.com/office/drawing/2014/main" id="{7FE7728F-54B8-05C6-68CD-1B31A2C09F37}"/>
                </a:ext>
              </a:extLst>
            </p:cNvPr>
            <p:cNvSpPr>
              <a:spLocks noChangeArrowheads="1"/>
            </p:cNvSpPr>
            <p:nvPr/>
          </p:nvSpPr>
          <p:spPr bwMode="auto">
            <a:xfrm>
              <a:off x="6424129" y="4724853"/>
              <a:ext cx="1122349" cy="231837"/>
            </a:xfrm>
            <a:prstGeom prst="rect">
              <a:avLst/>
            </a:prstGeom>
            <a:solidFill>
              <a:srgbClr val="2A44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Rectangle 89">
              <a:extLst>
                <a:ext uri="{FF2B5EF4-FFF2-40B4-BE49-F238E27FC236}">
                  <a16:creationId xmlns:a16="http://schemas.microsoft.com/office/drawing/2014/main" id="{16B3E28C-4CB7-584A-AE37-4E275E5DC682}"/>
                </a:ext>
              </a:extLst>
            </p:cNvPr>
            <p:cNvSpPr>
              <a:spLocks noChangeArrowheads="1"/>
            </p:cNvSpPr>
            <p:nvPr/>
          </p:nvSpPr>
          <p:spPr bwMode="auto">
            <a:xfrm>
              <a:off x="5282703" y="4724853"/>
              <a:ext cx="1122349" cy="231837"/>
            </a:xfrm>
            <a:prstGeom prst="rect">
              <a:avLst/>
            </a:prstGeom>
            <a:solidFill>
              <a:srgbClr val="7025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Rectangle 82">
              <a:extLst>
                <a:ext uri="{FF2B5EF4-FFF2-40B4-BE49-F238E27FC236}">
                  <a16:creationId xmlns:a16="http://schemas.microsoft.com/office/drawing/2014/main" id="{BADF9592-B459-3965-C39F-89BF1231DE9B}"/>
                </a:ext>
              </a:extLst>
            </p:cNvPr>
            <p:cNvSpPr>
              <a:spLocks noChangeArrowheads="1"/>
            </p:cNvSpPr>
            <p:nvPr/>
          </p:nvSpPr>
          <p:spPr bwMode="auto">
            <a:xfrm>
              <a:off x="4130985" y="4724853"/>
              <a:ext cx="1122349" cy="231837"/>
            </a:xfrm>
            <a:prstGeom prst="rect">
              <a:avLst/>
            </a:prstGeom>
            <a:solidFill>
              <a:srgbClr val="73262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Rectangle 54">
              <a:extLst>
                <a:ext uri="{FF2B5EF4-FFF2-40B4-BE49-F238E27FC236}">
                  <a16:creationId xmlns:a16="http://schemas.microsoft.com/office/drawing/2014/main" id="{CC0635F8-9141-91F8-465A-75D9F16003FC}"/>
                </a:ext>
              </a:extLst>
            </p:cNvPr>
            <p:cNvSpPr>
              <a:spLocks noChangeArrowheads="1"/>
            </p:cNvSpPr>
            <p:nvPr/>
          </p:nvSpPr>
          <p:spPr bwMode="auto">
            <a:xfrm>
              <a:off x="2989559" y="4724853"/>
              <a:ext cx="1122349" cy="231837"/>
            </a:xfrm>
            <a:prstGeom prst="rect">
              <a:avLst/>
            </a:prstGeom>
            <a:solidFill>
              <a:srgbClr val="73391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Rectangle 84">
              <a:extLst>
                <a:ext uri="{FF2B5EF4-FFF2-40B4-BE49-F238E27FC236}">
                  <a16:creationId xmlns:a16="http://schemas.microsoft.com/office/drawing/2014/main" id="{8311CE98-3211-7AE3-8107-52EF29770091}"/>
                </a:ext>
              </a:extLst>
            </p:cNvPr>
            <p:cNvSpPr>
              <a:spLocks noChangeArrowheads="1"/>
            </p:cNvSpPr>
            <p:nvPr/>
          </p:nvSpPr>
          <p:spPr bwMode="auto">
            <a:xfrm>
              <a:off x="4130985" y="4479479"/>
              <a:ext cx="1122349" cy="231837"/>
            </a:xfrm>
            <a:prstGeom prst="rect">
              <a:avLst/>
            </a:prstGeom>
            <a:solidFill>
              <a:srgbClr val="F4364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Rectangle 50">
              <a:extLst>
                <a:ext uri="{FF2B5EF4-FFF2-40B4-BE49-F238E27FC236}">
                  <a16:creationId xmlns:a16="http://schemas.microsoft.com/office/drawing/2014/main" id="{3A0188BA-F159-4C46-BC5D-F3F3FB65CF82}"/>
                </a:ext>
              </a:extLst>
            </p:cNvPr>
            <p:cNvSpPr>
              <a:spLocks noChangeArrowheads="1"/>
            </p:cNvSpPr>
            <p:nvPr/>
          </p:nvSpPr>
          <p:spPr bwMode="auto">
            <a:xfrm>
              <a:off x="2989559" y="4479479"/>
              <a:ext cx="1122349" cy="231837"/>
            </a:xfrm>
            <a:prstGeom prst="rect">
              <a:avLst/>
            </a:prstGeom>
            <a:solidFill>
              <a:srgbClr val="FF5C3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Rectangle 65">
              <a:extLst>
                <a:ext uri="{FF2B5EF4-FFF2-40B4-BE49-F238E27FC236}">
                  <a16:creationId xmlns:a16="http://schemas.microsoft.com/office/drawing/2014/main" id="{AFEC799B-96E1-86BC-4F17-D026DD2E5500}"/>
                </a:ext>
              </a:extLst>
            </p:cNvPr>
            <p:cNvSpPr>
              <a:spLocks noChangeArrowheads="1"/>
            </p:cNvSpPr>
            <p:nvPr/>
          </p:nvSpPr>
          <p:spPr bwMode="auto">
            <a:xfrm>
              <a:off x="6424129" y="4479479"/>
              <a:ext cx="1122349" cy="231837"/>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86">
              <a:extLst>
                <a:ext uri="{FF2B5EF4-FFF2-40B4-BE49-F238E27FC236}">
                  <a16:creationId xmlns:a16="http://schemas.microsoft.com/office/drawing/2014/main" id="{ADAAB495-744D-DFB1-965B-4BB20125D77B}"/>
                </a:ext>
              </a:extLst>
            </p:cNvPr>
            <p:cNvSpPr>
              <a:spLocks noChangeArrowheads="1"/>
            </p:cNvSpPr>
            <p:nvPr/>
          </p:nvSpPr>
          <p:spPr bwMode="auto">
            <a:xfrm>
              <a:off x="5282703" y="4479479"/>
              <a:ext cx="1122349" cy="231837"/>
            </a:xfrm>
            <a:prstGeom prst="rect">
              <a:avLst/>
            </a:prstGeom>
            <a:solidFill>
              <a:srgbClr val="C73E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88">
              <a:extLst>
                <a:ext uri="{FF2B5EF4-FFF2-40B4-BE49-F238E27FC236}">
                  <a16:creationId xmlns:a16="http://schemas.microsoft.com/office/drawing/2014/main" id="{B6F67AA0-86A5-8BA4-1FF5-55D5D12B4F07}"/>
                </a:ext>
              </a:extLst>
            </p:cNvPr>
            <p:cNvSpPr>
              <a:spLocks noChangeArrowheads="1"/>
            </p:cNvSpPr>
            <p:nvPr/>
          </p:nvSpPr>
          <p:spPr bwMode="auto">
            <a:xfrm>
              <a:off x="4130985" y="4235797"/>
              <a:ext cx="1122349" cy="231837"/>
            </a:xfrm>
            <a:prstGeom prst="rect">
              <a:avLst/>
            </a:prstGeom>
            <a:solidFill>
              <a:srgbClr val="FFB3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Rectangle 58">
              <a:extLst>
                <a:ext uri="{FF2B5EF4-FFF2-40B4-BE49-F238E27FC236}">
                  <a16:creationId xmlns:a16="http://schemas.microsoft.com/office/drawing/2014/main" id="{A5BBBB5B-F81D-7A94-E58D-D38EF7D236DA}"/>
                </a:ext>
              </a:extLst>
            </p:cNvPr>
            <p:cNvSpPr>
              <a:spLocks noChangeArrowheads="1"/>
            </p:cNvSpPr>
            <p:nvPr/>
          </p:nvSpPr>
          <p:spPr bwMode="auto">
            <a:xfrm>
              <a:off x="2989559" y="4235797"/>
              <a:ext cx="1122349" cy="231837"/>
            </a:xfrm>
            <a:prstGeom prst="rect">
              <a:avLst/>
            </a:prstGeom>
            <a:solidFill>
              <a:srgbClr val="FFA38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Rectangle 73">
              <a:extLst>
                <a:ext uri="{FF2B5EF4-FFF2-40B4-BE49-F238E27FC236}">
                  <a16:creationId xmlns:a16="http://schemas.microsoft.com/office/drawing/2014/main" id="{DEE44A73-F02C-E03E-B232-14078EE81D26}"/>
                </a:ext>
              </a:extLst>
            </p:cNvPr>
            <p:cNvSpPr>
              <a:spLocks noChangeArrowheads="1"/>
            </p:cNvSpPr>
            <p:nvPr/>
          </p:nvSpPr>
          <p:spPr bwMode="auto">
            <a:xfrm>
              <a:off x="6424129" y="4235797"/>
              <a:ext cx="1122349" cy="231837"/>
            </a:xfrm>
            <a:prstGeom prst="rect">
              <a:avLst/>
            </a:prstGeom>
            <a:solidFill>
              <a:srgbClr val="8DC8E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93">
              <a:extLst>
                <a:ext uri="{FF2B5EF4-FFF2-40B4-BE49-F238E27FC236}">
                  <a16:creationId xmlns:a16="http://schemas.microsoft.com/office/drawing/2014/main" id="{ED544E7A-F996-69B6-E5CD-BEC93E146FBA}"/>
                </a:ext>
              </a:extLst>
            </p:cNvPr>
            <p:cNvSpPr>
              <a:spLocks noChangeArrowheads="1"/>
            </p:cNvSpPr>
            <p:nvPr/>
          </p:nvSpPr>
          <p:spPr bwMode="auto">
            <a:xfrm>
              <a:off x="5282703" y="4235797"/>
              <a:ext cx="1122349" cy="231837"/>
            </a:xfrm>
            <a:prstGeom prst="rect">
              <a:avLst/>
            </a:prstGeom>
            <a:solidFill>
              <a:srgbClr val="CD9BC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AutoShape 3">
              <a:extLst>
                <a:ext uri="{FF2B5EF4-FFF2-40B4-BE49-F238E27FC236}">
                  <a16:creationId xmlns:a16="http://schemas.microsoft.com/office/drawing/2014/main" id="{686365C2-C8A1-61F7-07F7-26B9BB9536C4}"/>
                </a:ext>
              </a:extLst>
            </p:cNvPr>
            <p:cNvSpPr>
              <a:spLocks noChangeAspect="1" noChangeArrowheads="1" noTextEdit="1"/>
            </p:cNvSpPr>
            <p:nvPr userDrawn="1"/>
          </p:nvSpPr>
          <p:spPr bwMode="auto">
            <a:xfrm>
              <a:off x="2983209" y="3959962"/>
              <a:ext cx="4597400" cy="1247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94" name="Group 93">
              <a:extLst>
                <a:ext uri="{FF2B5EF4-FFF2-40B4-BE49-F238E27FC236}">
                  <a16:creationId xmlns:a16="http://schemas.microsoft.com/office/drawing/2014/main" id="{9AD18965-9F9B-53AD-457F-FDE8CC11ACBE}"/>
                </a:ext>
              </a:extLst>
            </p:cNvPr>
            <p:cNvGrpSpPr/>
            <p:nvPr userDrawn="1"/>
          </p:nvGrpSpPr>
          <p:grpSpPr>
            <a:xfrm>
              <a:off x="4161941" y="4724853"/>
              <a:ext cx="208390" cy="208938"/>
              <a:chOff x="4150022" y="4707931"/>
              <a:chExt cx="208390" cy="208938"/>
            </a:xfrm>
          </p:grpSpPr>
          <p:sp>
            <p:nvSpPr>
              <p:cNvPr id="160" name="Rectangle 159">
                <a:extLst>
                  <a:ext uri="{FF2B5EF4-FFF2-40B4-BE49-F238E27FC236}">
                    <a16:creationId xmlns:a16="http://schemas.microsoft.com/office/drawing/2014/main" id="{57CD9401-B7BD-94F4-683A-81A9D12E7B5B}"/>
                  </a:ext>
                </a:extLst>
              </p:cNvPr>
              <p:cNvSpPr>
                <a:spLocks noChangeArrowheads="1"/>
              </p:cNvSpPr>
              <p:nvPr userDrawn="1"/>
            </p:nvSpPr>
            <p:spPr bwMode="auto">
              <a:xfrm>
                <a:off x="3997690" y="463095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B3BB"/>
                    </a:solidFill>
                    <a:effectLst/>
                    <a:latin typeface="Segoe UI Black"/>
                    <a:ea typeface="Segoe UI Black"/>
                    <a:cs typeface="Segoe UI Black"/>
                  </a:rPr>
                  <a:t>A</a:t>
                </a:r>
                <a:r>
                  <a:rPr lang="es-ES" sz="1000" b="0" i="0" strike="noStrike" cap="none" spc="0" baseline="0">
                    <a:solidFill>
                      <a:srgbClr val="FFB3BB"/>
                    </a:solidFill>
                    <a:effectLst/>
                    <a:latin typeface="Segoe UI Black"/>
                    <a:ea typeface="Segoe UI Black"/>
                    <a:cs typeface="Segoe UI Black"/>
                  </a:rPr>
                  <a:t>
          </a:t>
                </a:r>
                <a:endParaRPr kumimoji="0" lang="en-US" altLang="en-US" sz="1800" b="0" i="0" u="none" strike="noStrike" cap="none" normalizeH="0" baseline="0">
                  <a:ln>
                    <a:noFill/>
                  </a:ln>
                  <a:solidFill>
                    <a:srgbClr val="FFB3BB"/>
                  </a:solidFill>
                  <a:effectLst/>
                  <a:latin typeface="Arial" panose="020B0604020202020204" pitchFamily="34" charset="0"/>
                </a:endParaRPr>
              </a:p>
            </p:txBody>
          </p:sp>
          <p:sp>
            <p:nvSpPr>
              <p:cNvPr id="161" name="Rectangle 160">
                <a:extLst>
                  <a:ext uri="{FF2B5EF4-FFF2-40B4-BE49-F238E27FC236}">
                    <a16:creationId xmlns:a16="http://schemas.microsoft.com/office/drawing/2014/main" id="{F8E0B0C8-C233-08BF-02CF-9608BED5031C}"/>
                  </a:ext>
                </a:extLst>
              </p:cNvPr>
              <p:cNvSpPr>
                <a:spLocks noChangeArrowheads="1"/>
              </p:cNvSpPr>
              <p:nvPr userDrawn="1"/>
            </p:nvSpPr>
            <p:spPr bwMode="auto">
              <a:xfrm>
                <a:off x="4100878" y="4630951"/>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2" name="Rectangle 161">
                <a:extLst>
                  <a:ext uri="{FF2B5EF4-FFF2-40B4-BE49-F238E27FC236}">
                    <a16:creationId xmlns:a16="http://schemas.microsoft.com/office/drawing/2014/main" id="{BFD90400-1CE9-C092-57EA-E575C6842334}"/>
                  </a:ext>
                </a:extLst>
              </p:cNvPr>
              <p:cNvSpPr>
                <a:spLocks noChangeArrowheads="1"/>
              </p:cNvSpPr>
              <p:nvPr userDrawn="1"/>
            </p:nvSpPr>
            <p:spPr bwMode="auto">
              <a:xfrm>
                <a:off x="4150023" y="4839915"/>
                <a:ext cx="237299"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73262F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95" name="Group 94">
              <a:extLst>
                <a:ext uri="{FF2B5EF4-FFF2-40B4-BE49-F238E27FC236}">
                  <a16:creationId xmlns:a16="http://schemas.microsoft.com/office/drawing/2014/main" id="{2E55E59C-DC08-A501-931F-164DD4FE4A73}"/>
                </a:ext>
              </a:extLst>
            </p:cNvPr>
            <p:cNvGrpSpPr/>
            <p:nvPr userDrawn="1"/>
          </p:nvGrpSpPr>
          <p:grpSpPr>
            <a:xfrm>
              <a:off x="4161941" y="4235797"/>
              <a:ext cx="209994" cy="207246"/>
              <a:chOff x="4150022" y="4220567"/>
              <a:chExt cx="209994" cy="207246"/>
            </a:xfrm>
          </p:grpSpPr>
          <p:sp>
            <p:nvSpPr>
              <p:cNvPr id="157" name="Rectangle 156">
                <a:extLst>
                  <a:ext uri="{FF2B5EF4-FFF2-40B4-BE49-F238E27FC236}">
                    <a16:creationId xmlns:a16="http://schemas.microsoft.com/office/drawing/2014/main" id="{38DAFC28-E7A1-4EA3-D77C-A2D72731B2C2}"/>
                  </a:ext>
                </a:extLst>
              </p:cNvPr>
              <p:cNvSpPr>
                <a:spLocks noChangeArrowheads="1"/>
              </p:cNvSpPr>
              <p:nvPr userDrawn="1"/>
            </p:nvSpPr>
            <p:spPr bwMode="auto">
              <a:xfrm>
                <a:off x="3997690" y="4143587"/>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73262F"/>
                    </a:solidFill>
                    <a:effectLst/>
                    <a:latin typeface="Segoe UI Black"/>
                    <a:ea typeface="Segoe UI Black"/>
                    <a:cs typeface="Segoe UI Black"/>
                  </a:rPr>
                  <a:t>A</a:t>
                </a:r>
                <a:r>
                  <a:rPr lang="es-ES" sz="1000" b="0" i="0" strike="noStrike" cap="none" spc="0" baseline="0">
                    <a:solidFill>
                      <a:srgbClr val="73262F"/>
                    </a:solidFill>
                    <a:effectLst/>
                    <a:latin typeface="Segoe UI Black"/>
                    <a:ea typeface="Segoe UI Black"/>
                    <a:cs typeface="Segoe UI Black"/>
                  </a:rPr>
                  <a:t>
          </a:t>
                </a:r>
                <a:endParaRPr kumimoji="0" lang="en-US" altLang="en-US" sz="1800" b="0" i="0" u="none" strike="noStrike" cap="none" normalizeH="0" baseline="0">
                  <a:ln>
                    <a:noFill/>
                  </a:ln>
                  <a:solidFill>
                    <a:srgbClr val="73262F"/>
                  </a:solidFill>
                  <a:effectLst/>
                  <a:latin typeface="Arial" panose="020B0604020202020204" pitchFamily="34" charset="0"/>
                </a:endParaRPr>
              </a:p>
            </p:txBody>
          </p:sp>
          <p:sp>
            <p:nvSpPr>
              <p:cNvPr id="158" name="Rectangle 157">
                <a:extLst>
                  <a:ext uri="{FF2B5EF4-FFF2-40B4-BE49-F238E27FC236}">
                    <a16:creationId xmlns:a16="http://schemas.microsoft.com/office/drawing/2014/main" id="{FB76EA11-1953-9F66-D4E9-9027AB5F1B09}"/>
                  </a:ext>
                </a:extLst>
              </p:cNvPr>
              <p:cNvSpPr>
                <a:spLocks noChangeArrowheads="1"/>
              </p:cNvSpPr>
              <p:nvPr userDrawn="1"/>
            </p:nvSpPr>
            <p:spPr bwMode="auto">
              <a:xfrm>
                <a:off x="4100877" y="414359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9" name="Rectangle 158">
                <a:extLst>
                  <a:ext uri="{FF2B5EF4-FFF2-40B4-BE49-F238E27FC236}">
                    <a16:creationId xmlns:a16="http://schemas.microsoft.com/office/drawing/2014/main" id="{41C6A751-AE2E-5274-4DD7-8965FF286ACC}"/>
                  </a:ext>
                </a:extLst>
              </p:cNvPr>
              <p:cNvSpPr>
                <a:spLocks noChangeArrowheads="1"/>
              </p:cNvSpPr>
              <p:nvPr userDrawn="1"/>
            </p:nvSpPr>
            <p:spPr bwMode="auto">
              <a:xfrm>
                <a:off x="4150021" y="4350859"/>
                <a:ext cx="243713"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FFB3BB</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sp>
          <p:nvSpPr>
            <p:cNvPr id="96" name="Rectangle 95">
              <a:extLst>
                <a:ext uri="{FF2B5EF4-FFF2-40B4-BE49-F238E27FC236}">
                  <a16:creationId xmlns:a16="http://schemas.microsoft.com/office/drawing/2014/main" id="{9BF3E800-0F34-7606-BA4D-C6D628337737}"/>
                </a:ext>
              </a:extLst>
            </p:cNvPr>
            <p:cNvSpPr>
              <a:spLocks noChangeArrowheads="1"/>
            </p:cNvSpPr>
            <p:nvPr userDrawn="1"/>
          </p:nvSpPr>
          <p:spPr bwMode="auto">
            <a:xfrm>
              <a:off x="4161942" y="4998418"/>
              <a:ext cx="22126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FFFFFF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nvGrpSpPr>
            <p:cNvPr id="97" name="Group 96">
              <a:extLst>
                <a:ext uri="{FF2B5EF4-FFF2-40B4-BE49-F238E27FC236}">
                  <a16:creationId xmlns:a16="http://schemas.microsoft.com/office/drawing/2014/main" id="{32A4B160-0E1D-7D00-E235-1E2BE1CD8086}"/>
                </a:ext>
              </a:extLst>
            </p:cNvPr>
            <p:cNvGrpSpPr/>
            <p:nvPr userDrawn="1"/>
          </p:nvGrpSpPr>
          <p:grpSpPr>
            <a:xfrm>
              <a:off x="3020515" y="4479479"/>
              <a:ext cx="209994" cy="208939"/>
              <a:chOff x="3003847" y="4465941"/>
              <a:chExt cx="209994" cy="208939"/>
            </a:xfrm>
          </p:grpSpPr>
          <p:sp>
            <p:nvSpPr>
              <p:cNvPr id="154" name="Rectangle 51">
                <a:extLst>
                  <a:ext uri="{FF2B5EF4-FFF2-40B4-BE49-F238E27FC236}">
                    <a16:creationId xmlns:a16="http://schemas.microsoft.com/office/drawing/2014/main" id="{E17CB8C8-F75B-AC6B-BC5A-BFDE02F18F33}"/>
                  </a:ext>
                </a:extLst>
              </p:cNvPr>
              <p:cNvSpPr>
                <a:spLocks noChangeArrowheads="1"/>
              </p:cNvSpPr>
              <p:nvPr userDrawn="1"/>
            </p:nvSpPr>
            <p:spPr bwMode="auto">
              <a:xfrm>
                <a:off x="2851514" y="4388961"/>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bg1"/>
                  </a:solidFill>
                  <a:effectLst/>
                  <a:latin typeface="Arial" panose="020B0604020202020204" pitchFamily="34" charset="0"/>
                </a:endParaRPr>
              </a:p>
            </p:txBody>
          </p:sp>
          <p:sp>
            <p:nvSpPr>
              <p:cNvPr id="155" name="Rectangle 52">
                <a:extLst>
                  <a:ext uri="{FF2B5EF4-FFF2-40B4-BE49-F238E27FC236}">
                    <a16:creationId xmlns:a16="http://schemas.microsoft.com/office/drawing/2014/main" id="{15A6B1BA-B621-EF4D-FBC6-4631D0E3C583}"/>
                  </a:ext>
                </a:extLst>
              </p:cNvPr>
              <p:cNvSpPr>
                <a:spLocks noChangeArrowheads="1"/>
              </p:cNvSpPr>
              <p:nvPr userDrawn="1"/>
            </p:nvSpPr>
            <p:spPr bwMode="auto">
              <a:xfrm>
                <a:off x="2956289" y="438896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6" name="Rectangle 53">
                <a:extLst>
                  <a:ext uri="{FF2B5EF4-FFF2-40B4-BE49-F238E27FC236}">
                    <a16:creationId xmlns:a16="http://schemas.microsoft.com/office/drawing/2014/main" id="{55651074-CF79-191A-979D-082FF97C85E3}"/>
                  </a:ext>
                </a:extLst>
              </p:cNvPr>
              <p:cNvSpPr>
                <a:spLocks noChangeArrowheads="1"/>
              </p:cNvSpPr>
              <p:nvPr userDrawn="1"/>
            </p:nvSpPr>
            <p:spPr bwMode="auto">
              <a:xfrm>
                <a:off x="3003849" y="4597927"/>
                <a:ext cx="238903"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FF5C39</a:t>
                </a:r>
                <a:endParaRPr kumimoji="0" lang="en-US" altLang="en-US" sz="1800" b="0" i="0" u="none" strike="noStrike" cap="none" normalizeH="0" baseline="0">
                  <a:ln>
                    <a:noFill/>
                  </a:ln>
                  <a:effectLst/>
                  <a:latin typeface="Arial" panose="020B0604020202020204" pitchFamily="34" charset="0"/>
                </a:endParaRPr>
              </a:p>
            </p:txBody>
          </p:sp>
        </p:grpSp>
        <p:grpSp>
          <p:nvGrpSpPr>
            <p:cNvPr id="98" name="Group 97">
              <a:extLst>
                <a:ext uri="{FF2B5EF4-FFF2-40B4-BE49-F238E27FC236}">
                  <a16:creationId xmlns:a16="http://schemas.microsoft.com/office/drawing/2014/main" id="{47CEEA29-E21A-9B6C-DAEA-7F888D983F1B}"/>
                </a:ext>
              </a:extLst>
            </p:cNvPr>
            <p:cNvGrpSpPr/>
            <p:nvPr userDrawn="1"/>
          </p:nvGrpSpPr>
          <p:grpSpPr>
            <a:xfrm>
              <a:off x="3020515" y="4724853"/>
              <a:ext cx="221214" cy="208938"/>
              <a:chOff x="3003847" y="4707931"/>
              <a:chExt cx="221214" cy="208938"/>
            </a:xfrm>
          </p:grpSpPr>
          <p:sp>
            <p:nvSpPr>
              <p:cNvPr id="151" name="Rectangle 55">
                <a:extLst>
                  <a:ext uri="{FF2B5EF4-FFF2-40B4-BE49-F238E27FC236}">
                    <a16:creationId xmlns:a16="http://schemas.microsoft.com/office/drawing/2014/main" id="{12CECD64-2040-C7B3-397E-D728904FC511}"/>
                  </a:ext>
                </a:extLst>
              </p:cNvPr>
              <p:cNvSpPr>
                <a:spLocks noChangeArrowheads="1"/>
              </p:cNvSpPr>
              <p:nvPr userDrawn="1"/>
            </p:nvSpPr>
            <p:spPr bwMode="auto">
              <a:xfrm>
                <a:off x="2851516" y="4630951"/>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A38B"/>
                    </a:solidFill>
                    <a:effectLst/>
                    <a:latin typeface="Segoe UI Black"/>
                    <a:ea typeface="Segoe UI Black"/>
                    <a:cs typeface="Segoe UI Black"/>
                  </a:rPr>
                  <a:t>A</a:t>
                </a:r>
                <a:r>
                  <a:rPr lang="es-ES" sz="1000" b="0" i="0" strike="noStrike" cap="none" spc="0" baseline="0">
                    <a:solidFill>
                      <a:srgbClr val="FFA38B"/>
                    </a:solidFill>
                    <a:effectLst/>
                    <a:latin typeface="Segoe UI Black"/>
                    <a:ea typeface="Segoe UI Black"/>
                    <a:cs typeface="Segoe UI Black"/>
                  </a:rPr>
                  <a:t>
          </a:t>
                </a:r>
                <a:endParaRPr kumimoji="0" lang="en-US" altLang="en-US" sz="1800" b="0" i="0" u="none" strike="noStrike" cap="none" normalizeH="0" baseline="0">
                  <a:ln>
                    <a:noFill/>
                  </a:ln>
                  <a:solidFill>
                    <a:srgbClr val="FFA38B"/>
                  </a:solidFill>
                  <a:effectLst/>
                  <a:latin typeface="Arial" panose="020B0604020202020204" pitchFamily="34" charset="0"/>
                </a:endParaRPr>
              </a:p>
            </p:txBody>
          </p:sp>
          <p:sp>
            <p:nvSpPr>
              <p:cNvPr id="152" name="Rectangle 56">
                <a:extLst>
                  <a:ext uri="{FF2B5EF4-FFF2-40B4-BE49-F238E27FC236}">
                    <a16:creationId xmlns:a16="http://schemas.microsoft.com/office/drawing/2014/main" id="{F4A731EA-6E8D-46F9-00C9-E625663DBB24}"/>
                  </a:ext>
                </a:extLst>
              </p:cNvPr>
              <p:cNvSpPr>
                <a:spLocks noChangeArrowheads="1"/>
              </p:cNvSpPr>
              <p:nvPr userDrawn="1"/>
            </p:nvSpPr>
            <p:spPr bwMode="auto">
              <a:xfrm>
                <a:off x="2956290" y="463095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3" name="Rectangle 57">
                <a:extLst>
                  <a:ext uri="{FF2B5EF4-FFF2-40B4-BE49-F238E27FC236}">
                    <a16:creationId xmlns:a16="http://schemas.microsoft.com/office/drawing/2014/main" id="{E9836CEE-4AF8-C88C-5DA3-7E9FAC899ADE}"/>
                  </a:ext>
                </a:extLst>
              </p:cNvPr>
              <p:cNvSpPr>
                <a:spLocks noChangeArrowheads="1"/>
              </p:cNvSpPr>
              <p:nvPr userDrawn="1"/>
            </p:nvSpPr>
            <p:spPr bwMode="auto">
              <a:xfrm>
                <a:off x="3003847" y="4839917"/>
                <a:ext cx="25012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73391D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99" name="Group 98">
              <a:extLst>
                <a:ext uri="{FF2B5EF4-FFF2-40B4-BE49-F238E27FC236}">
                  <a16:creationId xmlns:a16="http://schemas.microsoft.com/office/drawing/2014/main" id="{E257FE3F-53A6-7869-77A0-2FDB758B90A7}"/>
                </a:ext>
              </a:extLst>
            </p:cNvPr>
            <p:cNvGrpSpPr/>
            <p:nvPr userDrawn="1"/>
          </p:nvGrpSpPr>
          <p:grpSpPr>
            <a:xfrm>
              <a:off x="3020515" y="4235797"/>
              <a:ext cx="213200" cy="207246"/>
              <a:chOff x="3003847" y="4220567"/>
              <a:chExt cx="213200" cy="207246"/>
            </a:xfrm>
          </p:grpSpPr>
          <p:grpSp>
            <p:nvGrpSpPr>
              <p:cNvPr id="147" name="Group 146">
                <a:extLst>
                  <a:ext uri="{FF2B5EF4-FFF2-40B4-BE49-F238E27FC236}">
                    <a16:creationId xmlns:a16="http://schemas.microsoft.com/office/drawing/2014/main" id="{408FC5A3-B86D-A785-A412-F8C3BBACDDBD}"/>
                  </a:ext>
                </a:extLst>
              </p:cNvPr>
              <p:cNvGrpSpPr/>
              <p:nvPr userDrawn="1"/>
            </p:nvGrpSpPr>
            <p:grpSpPr>
              <a:xfrm>
                <a:off x="3003847" y="4220567"/>
                <a:ext cx="200955" cy="153888"/>
                <a:chOff x="3003847" y="4220567"/>
                <a:chExt cx="200955" cy="153888"/>
              </a:xfrm>
            </p:grpSpPr>
            <p:sp>
              <p:nvSpPr>
                <p:cNvPr id="149" name="Rectangle 59">
                  <a:extLst>
                    <a:ext uri="{FF2B5EF4-FFF2-40B4-BE49-F238E27FC236}">
                      <a16:creationId xmlns:a16="http://schemas.microsoft.com/office/drawing/2014/main" id="{BFD6E3BC-F9F6-979C-66D2-D8C11CA8E9AB}"/>
                    </a:ext>
                  </a:extLst>
                </p:cNvPr>
                <p:cNvSpPr>
                  <a:spLocks noChangeArrowheads="1"/>
                </p:cNvSpPr>
                <p:nvPr userDrawn="1"/>
              </p:nvSpPr>
              <p:spPr bwMode="auto">
                <a:xfrm>
                  <a:off x="2851514" y="4143588"/>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73391D"/>
                      </a:solidFill>
                      <a:effectLst/>
                      <a:latin typeface="Segoe UI Black"/>
                      <a:ea typeface="Segoe UI Black"/>
                      <a:cs typeface="Segoe UI Black"/>
                    </a:rPr>
                    <a:t>A</a:t>
                  </a:r>
                  <a:r>
                    <a:rPr lang="es-ES" sz="1000" b="0" i="0" strike="noStrike" cap="none" spc="0" baseline="0">
                      <a:solidFill>
                        <a:srgbClr val="73391D"/>
                      </a:solidFill>
                      <a:effectLst/>
                      <a:latin typeface="Segoe UI Black"/>
                      <a:ea typeface="Segoe UI Black"/>
                      <a:cs typeface="Segoe UI Black"/>
                    </a:rPr>
                    <a:t>
          </a:t>
                  </a:r>
                  <a:endParaRPr kumimoji="0" lang="en-US" altLang="en-US" sz="1800" b="0" i="0" u="none" strike="noStrike" cap="none" normalizeH="0" baseline="0">
                    <a:ln>
                      <a:noFill/>
                    </a:ln>
                    <a:solidFill>
                      <a:srgbClr val="73391D"/>
                    </a:solidFill>
                    <a:effectLst/>
                    <a:latin typeface="Arial" panose="020B0604020202020204" pitchFamily="34" charset="0"/>
                  </a:endParaRPr>
                </a:p>
              </p:txBody>
            </p:sp>
            <p:sp>
              <p:nvSpPr>
                <p:cNvPr id="150" name="Rectangle 60">
                  <a:extLst>
                    <a:ext uri="{FF2B5EF4-FFF2-40B4-BE49-F238E27FC236}">
                      <a16:creationId xmlns:a16="http://schemas.microsoft.com/office/drawing/2014/main" id="{05725C7B-5A60-66D9-2E6C-2F340D698031}"/>
                    </a:ext>
                  </a:extLst>
                </p:cNvPr>
                <p:cNvSpPr>
                  <a:spLocks noChangeArrowheads="1"/>
                </p:cNvSpPr>
                <p:nvPr userDrawn="1"/>
              </p:nvSpPr>
              <p:spPr bwMode="auto">
                <a:xfrm>
                  <a:off x="2956290" y="4143589"/>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sp>
            <p:nvSpPr>
              <p:cNvPr id="148" name="Rectangle 61">
                <a:extLst>
                  <a:ext uri="{FF2B5EF4-FFF2-40B4-BE49-F238E27FC236}">
                    <a16:creationId xmlns:a16="http://schemas.microsoft.com/office/drawing/2014/main" id="{AE55D2E0-B182-D5F2-D671-5962305B23A0}"/>
                  </a:ext>
                </a:extLst>
              </p:cNvPr>
              <p:cNvSpPr>
                <a:spLocks noChangeArrowheads="1"/>
              </p:cNvSpPr>
              <p:nvPr userDrawn="1"/>
            </p:nvSpPr>
            <p:spPr bwMode="auto">
              <a:xfrm>
                <a:off x="3003848" y="4350862"/>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FFA38B</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sp>
          <p:nvSpPr>
            <p:cNvPr id="100" name="Rectangle 64">
              <a:extLst>
                <a:ext uri="{FF2B5EF4-FFF2-40B4-BE49-F238E27FC236}">
                  <a16:creationId xmlns:a16="http://schemas.microsoft.com/office/drawing/2014/main" id="{55011427-714D-E972-43A9-0FCCBF56FF9B}"/>
                </a:ext>
              </a:extLst>
            </p:cNvPr>
            <p:cNvSpPr>
              <a:spLocks noChangeArrowheads="1"/>
            </p:cNvSpPr>
            <p:nvPr userDrawn="1"/>
          </p:nvSpPr>
          <p:spPr bwMode="auto">
            <a:xfrm>
              <a:off x="3020516" y="4998418"/>
              <a:ext cx="23088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F4F3F5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nvGrpSpPr>
            <p:cNvPr id="101" name="Group 100">
              <a:extLst>
                <a:ext uri="{FF2B5EF4-FFF2-40B4-BE49-F238E27FC236}">
                  <a16:creationId xmlns:a16="http://schemas.microsoft.com/office/drawing/2014/main" id="{7C1B7F2E-9E29-D3D0-ECE8-1185685CC6C5}"/>
                </a:ext>
              </a:extLst>
            </p:cNvPr>
            <p:cNvGrpSpPr/>
            <p:nvPr userDrawn="1"/>
          </p:nvGrpSpPr>
          <p:grpSpPr>
            <a:xfrm>
              <a:off x="6455085" y="4479479"/>
              <a:ext cx="221214" cy="208939"/>
              <a:chOff x="6440784" y="4467633"/>
              <a:chExt cx="221214" cy="208939"/>
            </a:xfrm>
          </p:grpSpPr>
          <p:sp>
            <p:nvSpPr>
              <p:cNvPr id="144" name="Rectangle 66">
                <a:extLst>
                  <a:ext uri="{FF2B5EF4-FFF2-40B4-BE49-F238E27FC236}">
                    <a16:creationId xmlns:a16="http://schemas.microsoft.com/office/drawing/2014/main" id="{226DA07D-E8FF-A43B-5A99-F86C07E167A2}"/>
                  </a:ext>
                </a:extLst>
              </p:cNvPr>
              <p:cNvSpPr>
                <a:spLocks noChangeArrowheads="1"/>
              </p:cNvSpPr>
              <p:nvPr userDrawn="1"/>
            </p:nvSpPr>
            <p:spPr bwMode="auto">
              <a:xfrm>
                <a:off x="6299678" y="4398352"/>
                <a:ext cx="368776" cy="277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900" b="1" i="0" strike="noStrike" cap="none" spc="0" baseline="0">
                    <a:solidFill>
                      <a:srgbClr val="FFFFFF"/>
                    </a:solidFill>
                    <a:effectLst/>
                    <a:latin typeface="Segoe UI Black"/>
                    <a:ea typeface="Segoe UI Black"/>
                    <a:cs typeface="Segoe UI Black"/>
                  </a:rPr>
                  <a:t>A</a:t>
                </a:r>
                <a:r>
                  <a:rPr lang="es-ES" sz="9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5" name="Rectangle 67">
                <a:extLst>
                  <a:ext uri="{FF2B5EF4-FFF2-40B4-BE49-F238E27FC236}">
                    <a16:creationId xmlns:a16="http://schemas.microsoft.com/office/drawing/2014/main" id="{122DFC08-4B4A-75B5-2741-774ADCFC00E9}"/>
                  </a:ext>
                </a:extLst>
              </p:cNvPr>
              <p:cNvSpPr>
                <a:spLocks noChangeArrowheads="1"/>
              </p:cNvSpPr>
              <p:nvPr userDrawn="1"/>
            </p:nvSpPr>
            <p:spPr bwMode="auto">
              <a:xfrm>
                <a:off x="6404452" y="4398352"/>
                <a:ext cx="368776" cy="277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900" b="1" i="0" strike="noStrike" cap="none" spc="0" baseline="0">
                    <a:solidFill>
                      <a:srgbClr val="000000"/>
                    </a:solidFill>
                    <a:effectLst/>
                    <a:latin typeface="Segoe UI Black"/>
                    <a:ea typeface="Segoe UI Black"/>
                    <a:cs typeface="Segoe UI Black"/>
                  </a:rPr>
                  <a:t>A</a:t>
                </a:r>
                <a:r>
                  <a:rPr lang="es-ES" sz="9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6" name="Rectangle 68">
                <a:extLst>
                  <a:ext uri="{FF2B5EF4-FFF2-40B4-BE49-F238E27FC236}">
                    <a16:creationId xmlns:a16="http://schemas.microsoft.com/office/drawing/2014/main" id="{06F6238C-0DCA-F3F7-E08F-02B4D83AD011}"/>
                  </a:ext>
                </a:extLst>
              </p:cNvPr>
              <p:cNvSpPr>
                <a:spLocks noChangeArrowheads="1"/>
              </p:cNvSpPr>
              <p:nvPr userDrawn="1"/>
            </p:nvSpPr>
            <p:spPr bwMode="auto">
              <a:xfrm>
                <a:off x="6440784" y="4599618"/>
                <a:ext cx="25012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0078D4</a:t>
                </a:r>
                <a:endParaRPr kumimoji="0" lang="en-US" altLang="en-US" sz="1800" b="0" i="0" u="none" strike="noStrike" cap="none" normalizeH="0" baseline="0">
                  <a:ln>
                    <a:noFill/>
                  </a:ln>
                  <a:solidFill>
                    <a:schemeClr val="bg1"/>
                  </a:solidFill>
                  <a:effectLst/>
                  <a:latin typeface="Arial" panose="020B0604020202020204" pitchFamily="34" charset="0"/>
                </a:endParaRPr>
              </a:p>
            </p:txBody>
          </p:sp>
        </p:grpSp>
        <p:grpSp>
          <p:nvGrpSpPr>
            <p:cNvPr id="102" name="Group 101">
              <a:extLst>
                <a:ext uri="{FF2B5EF4-FFF2-40B4-BE49-F238E27FC236}">
                  <a16:creationId xmlns:a16="http://schemas.microsoft.com/office/drawing/2014/main" id="{4B2186DC-EF93-AC56-A1DC-F8AD317DB237}"/>
                </a:ext>
              </a:extLst>
            </p:cNvPr>
            <p:cNvGrpSpPr/>
            <p:nvPr userDrawn="1"/>
          </p:nvGrpSpPr>
          <p:grpSpPr>
            <a:xfrm>
              <a:off x="6455085" y="4724853"/>
              <a:ext cx="214802" cy="208939"/>
              <a:chOff x="6440784" y="4709623"/>
              <a:chExt cx="214802" cy="208939"/>
            </a:xfrm>
          </p:grpSpPr>
          <p:sp>
            <p:nvSpPr>
              <p:cNvPr id="141" name="Rectangle 70">
                <a:extLst>
                  <a:ext uri="{FF2B5EF4-FFF2-40B4-BE49-F238E27FC236}">
                    <a16:creationId xmlns:a16="http://schemas.microsoft.com/office/drawing/2014/main" id="{50C6C878-E9ED-AE77-27BC-4BA2A45CC6A2}"/>
                  </a:ext>
                </a:extLst>
              </p:cNvPr>
              <p:cNvSpPr>
                <a:spLocks noChangeArrowheads="1"/>
              </p:cNvSpPr>
              <p:nvPr userDrawn="1"/>
            </p:nvSpPr>
            <p:spPr bwMode="auto">
              <a:xfrm>
                <a:off x="6288452" y="463264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8DC8E8"/>
                    </a:solidFill>
                    <a:effectLst/>
                    <a:latin typeface="Segoe UI Black"/>
                    <a:ea typeface="Segoe UI Black"/>
                    <a:cs typeface="Segoe UI Black"/>
                  </a:rPr>
                  <a:t>A</a:t>
                </a:r>
                <a:r>
                  <a:rPr lang="es-ES" sz="1000" b="0" i="0" strike="noStrike" cap="none" spc="0" baseline="0">
                    <a:solidFill>
                      <a:srgbClr val="8DC8E8"/>
                    </a:solidFill>
                    <a:effectLst/>
                    <a:latin typeface="Segoe UI Black"/>
                    <a:ea typeface="Segoe UI Black"/>
                    <a:cs typeface="Segoe UI Black"/>
                  </a:rPr>
                  <a:t>
          </a:t>
                </a:r>
                <a:endParaRPr kumimoji="0" lang="en-US" altLang="en-US" sz="1800" b="0" i="0" u="none" strike="noStrike" cap="none" normalizeH="0" baseline="0">
                  <a:ln>
                    <a:noFill/>
                  </a:ln>
                  <a:solidFill>
                    <a:srgbClr val="8DC8E8"/>
                  </a:solidFill>
                  <a:effectLst/>
                  <a:latin typeface="Arial" panose="020B0604020202020204" pitchFamily="34" charset="0"/>
                </a:endParaRPr>
              </a:p>
            </p:txBody>
          </p:sp>
          <p:sp>
            <p:nvSpPr>
              <p:cNvPr id="142" name="Rectangle 71">
                <a:extLst>
                  <a:ext uri="{FF2B5EF4-FFF2-40B4-BE49-F238E27FC236}">
                    <a16:creationId xmlns:a16="http://schemas.microsoft.com/office/drawing/2014/main" id="{2C087D1D-F1C9-70AC-C850-A014E044BFD2}"/>
                  </a:ext>
                </a:extLst>
              </p:cNvPr>
              <p:cNvSpPr>
                <a:spLocks noChangeArrowheads="1"/>
              </p:cNvSpPr>
              <p:nvPr userDrawn="1"/>
            </p:nvSpPr>
            <p:spPr bwMode="auto">
              <a:xfrm>
                <a:off x="6393227" y="463264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3" name="Rectangle 72">
                <a:extLst>
                  <a:ext uri="{FF2B5EF4-FFF2-40B4-BE49-F238E27FC236}">
                    <a16:creationId xmlns:a16="http://schemas.microsoft.com/office/drawing/2014/main" id="{2E0CB6EE-176B-BA3F-DBAB-ABDB229292F1}"/>
                  </a:ext>
                </a:extLst>
              </p:cNvPr>
              <p:cNvSpPr>
                <a:spLocks noChangeArrowheads="1"/>
              </p:cNvSpPr>
              <p:nvPr userDrawn="1"/>
            </p:nvSpPr>
            <p:spPr bwMode="auto">
              <a:xfrm>
                <a:off x="6440784" y="4841609"/>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2A446F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03" name="Group 102">
              <a:extLst>
                <a:ext uri="{FF2B5EF4-FFF2-40B4-BE49-F238E27FC236}">
                  <a16:creationId xmlns:a16="http://schemas.microsoft.com/office/drawing/2014/main" id="{1A0D96B3-932F-2A1F-1E5D-9B4495A82735}"/>
                </a:ext>
              </a:extLst>
            </p:cNvPr>
            <p:cNvGrpSpPr/>
            <p:nvPr userDrawn="1"/>
          </p:nvGrpSpPr>
          <p:grpSpPr>
            <a:xfrm>
              <a:off x="6455085" y="4235797"/>
              <a:ext cx="222818" cy="207246"/>
              <a:chOff x="6440784" y="4222259"/>
              <a:chExt cx="222818" cy="207246"/>
            </a:xfrm>
          </p:grpSpPr>
          <p:sp>
            <p:nvSpPr>
              <p:cNvPr id="138" name="Rectangle 74">
                <a:extLst>
                  <a:ext uri="{FF2B5EF4-FFF2-40B4-BE49-F238E27FC236}">
                    <a16:creationId xmlns:a16="http://schemas.microsoft.com/office/drawing/2014/main" id="{0A0734D7-FB8A-7E51-745C-8D660028C98D}"/>
                  </a:ext>
                </a:extLst>
              </p:cNvPr>
              <p:cNvSpPr>
                <a:spLocks noChangeArrowheads="1"/>
              </p:cNvSpPr>
              <p:nvPr userDrawn="1"/>
            </p:nvSpPr>
            <p:spPr bwMode="auto">
              <a:xfrm>
                <a:off x="6288453" y="4145279"/>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2A446F"/>
                    </a:solidFill>
                    <a:effectLst/>
                    <a:latin typeface="Segoe UI Black"/>
                    <a:ea typeface="Segoe UI Black"/>
                    <a:cs typeface="Segoe UI Black"/>
                  </a:rPr>
                  <a:t>A</a:t>
                </a:r>
                <a:r>
                  <a:rPr lang="es-ES" sz="1000" b="0" i="0" strike="noStrike" cap="none" spc="0" baseline="0">
                    <a:solidFill>
                      <a:srgbClr val="2A446F"/>
                    </a:solidFill>
                    <a:effectLst/>
                    <a:latin typeface="Segoe UI Black"/>
                    <a:ea typeface="Segoe UI Black"/>
                    <a:cs typeface="Segoe UI Black"/>
                  </a:rPr>
                  <a:t>
          </a:t>
                </a:r>
                <a:endParaRPr kumimoji="0" lang="en-US" altLang="en-US" sz="1800" b="0" i="0" u="none" strike="noStrike" cap="none" normalizeH="0" baseline="0">
                  <a:ln>
                    <a:noFill/>
                  </a:ln>
                  <a:solidFill>
                    <a:srgbClr val="2A446F"/>
                  </a:solidFill>
                  <a:effectLst/>
                  <a:latin typeface="Arial" panose="020B0604020202020204" pitchFamily="34" charset="0"/>
                </a:endParaRPr>
              </a:p>
            </p:txBody>
          </p:sp>
          <p:sp>
            <p:nvSpPr>
              <p:cNvPr id="139" name="Rectangle 75">
                <a:extLst>
                  <a:ext uri="{FF2B5EF4-FFF2-40B4-BE49-F238E27FC236}">
                    <a16:creationId xmlns:a16="http://schemas.microsoft.com/office/drawing/2014/main" id="{C6F674B1-3D5F-E8A8-0CA3-167A75A98A16}"/>
                  </a:ext>
                </a:extLst>
              </p:cNvPr>
              <p:cNvSpPr>
                <a:spLocks noChangeArrowheads="1"/>
              </p:cNvSpPr>
              <p:nvPr userDrawn="1"/>
            </p:nvSpPr>
            <p:spPr bwMode="auto">
              <a:xfrm>
                <a:off x="6393228" y="414528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0" name="Rectangle 76">
                <a:extLst>
                  <a:ext uri="{FF2B5EF4-FFF2-40B4-BE49-F238E27FC236}">
                    <a16:creationId xmlns:a16="http://schemas.microsoft.com/office/drawing/2014/main" id="{78B5F141-F2F6-6AD9-411C-23A43526DE50}"/>
                  </a:ext>
                </a:extLst>
              </p:cNvPr>
              <p:cNvSpPr>
                <a:spLocks noChangeArrowheads="1"/>
              </p:cNvSpPr>
              <p:nvPr userDrawn="1"/>
            </p:nvSpPr>
            <p:spPr bwMode="auto">
              <a:xfrm>
                <a:off x="6440785" y="4352549"/>
                <a:ext cx="254937"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8DC8E8</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04" name="Group 103">
              <a:extLst>
                <a:ext uri="{FF2B5EF4-FFF2-40B4-BE49-F238E27FC236}">
                  <a16:creationId xmlns:a16="http://schemas.microsoft.com/office/drawing/2014/main" id="{ECCFD409-05B5-7EE4-AFCD-A96FE27D13F3}"/>
                </a:ext>
              </a:extLst>
            </p:cNvPr>
            <p:cNvGrpSpPr/>
            <p:nvPr userDrawn="1"/>
          </p:nvGrpSpPr>
          <p:grpSpPr>
            <a:xfrm>
              <a:off x="5282703" y="3983653"/>
              <a:ext cx="2263775" cy="231837"/>
              <a:chOff x="5282703" y="3983653"/>
              <a:chExt cx="2263775" cy="231837"/>
            </a:xfrm>
          </p:grpSpPr>
          <p:sp>
            <p:nvSpPr>
              <p:cNvPr id="134" name="Rectangle 80">
                <a:extLst>
                  <a:ext uri="{FF2B5EF4-FFF2-40B4-BE49-F238E27FC236}">
                    <a16:creationId xmlns:a16="http://schemas.microsoft.com/office/drawing/2014/main" id="{8FFBBE2E-0116-BA93-CEB0-6853C741E9E6}"/>
                  </a:ext>
                </a:extLst>
              </p:cNvPr>
              <p:cNvSpPr>
                <a:spLocks noChangeArrowheads="1"/>
              </p:cNvSpPr>
              <p:nvPr/>
            </p:nvSpPr>
            <p:spPr bwMode="auto">
              <a:xfrm>
                <a:off x="5282703" y="3983653"/>
                <a:ext cx="2263775" cy="231837"/>
              </a:xfrm>
              <a:prstGeom prst="rect">
                <a:avLst/>
              </a:prstGeom>
              <a:solidFill>
                <a:srgbClr val="091F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Rectangle 81">
                <a:extLst>
                  <a:ext uri="{FF2B5EF4-FFF2-40B4-BE49-F238E27FC236}">
                    <a16:creationId xmlns:a16="http://schemas.microsoft.com/office/drawing/2014/main" id="{69AC0911-B791-7B9D-C131-BA0A6E6F5169}"/>
                  </a:ext>
                </a:extLst>
              </p:cNvPr>
              <p:cNvSpPr>
                <a:spLocks noChangeArrowheads="1"/>
              </p:cNvSpPr>
              <p:nvPr/>
            </p:nvSpPr>
            <p:spPr bwMode="auto">
              <a:xfrm>
                <a:off x="5282703" y="3983653"/>
                <a:ext cx="2263775" cy="231837"/>
              </a:xfrm>
              <a:prstGeom prst="rect">
                <a:avLst/>
              </a:prstGeom>
              <a:solidFill>
                <a:srgbClr val="091F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Freeform 82">
                <a:extLst>
                  <a:ext uri="{FF2B5EF4-FFF2-40B4-BE49-F238E27FC236}">
                    <a16:creationId xmlns:a16="http://schemas.microsoft.com/office/drawing/2014/main" id="{C14C6E87-CD65-05B9-01D0-D6433E672350}"/>
                  </a:ext>
                </a:extLst>
              </p:cNvPr>
              <p:cNvSpPr>
                <a:spLocks noEditPoints="1"/>
              </p:cNvSpPr>
              <p:nvPr/>
            </p:nvSpPr>
            <p:spPr bwMode="auto">
              <a:xfrm>
                <a:off x="5282703" y="3983653"/>
                <a:ext cx="2263775" cy="231837"/>
              </a:xfrm>
              <a:custGeom>
                <a:avLst/>
                <a:gdLst>
                  <a:gd name="T0" fmla="*/ 0 w 15200"/>
                  <a:gd name="T1" fmla="*/ 4 h 960"/>
                  <a:gd name="T2" fmla="*/ 4 w 15200"/>
                  <a:gd name="T3" fmla="*/ 0 h 960"/>
                  <a:gd name="T4" fmla="*/ 15196 w 15200"/>
                  <a:gd name="T5" fmla="*/ 0 h 960"/>
                  <a:gd name="T6" fmla="*/ 15200 w 15200"/>
                  <a:gd name="T7" fmla="*/ 4 h 960"/>
                  <a:gd name="T8" fmla="*/ 15200 w 15200"/>
                  <a:gd name="T9" fmla="*/ 956 h 960"/>
                  <a:gd name="T10" fmla="*/ 15196 w 15200"/>
                  <a:gd name="T11" fmla="*/ 960 h 960"/>
                  <a:gd name="T12" fmla="*/ 4 w 15200"/>
                  <a:gd name="T13" fmla="*/ 960 h 960"/>
                  <a:gd name="T14" fmla="*/ 0 w 15200"/>
                  <a:gd name="T15" fmla="*/ 956 h 960"/>
                  <a:gd name="T16" fmla="*/ 0 w 15200"/>
                  <a:gd name="T17" fmla="*/ 4 h 960"/>
                  <a:gd name="T18" fmla="*/ 8 w 15200"/>
                  <a:gd name="T19" fmla="*/ 956 h 960"/>
                  <a:gd name="T20" fmla="*/ 4 w 15200"/>
                  <a:gd name="T21" fmla="*/ 952 h 960"/>
                  <a:gd name="T22" fmla="*/ 15196 w 15200"/>
                  <a:gd name="T23" fmla="*/ 952 h 960"/>
                  <a:gd name="T24" fmla="*/ 15192 w 15200"/>
                  <a:gd name="T25" fmla="*/ 956 h 960"/>
                  <a:gd name="T26" fmla="*/ 15192 w 15200"/>
                  <a:gd name="T27" fmla="*/ 4 h 960"/>
                  <a:gd name="T28" fmla="*/ 15196 w 15200"/>
                  <a:gd name="T29" fmla="*/ 8 h 960"/>
                  <a:gd name="T30" fmla="*/ 4 w 15200"/>
                  <a:gd name="T31" fmla="*/ 8 h 960"/>
                  <a:gd name="T32" fmla="*/ 8 w 15200"/>
                  <a:gd name="T33" fmla="*/ 4 h 960"/>
                  <a:gd name="T34" fmla="*/ 8 w 15200"/>
                  <a:gd name="T35" fmla="*/ 956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00" h="960">
                    <a:moveTo>
                      <a:pt x="0" y="4"/>
                    </a:moveTo>
                    <a:cubicBezTo>
                      <a:pt x="0" y="2"/>
                      <a:pt x="2" y="0"/>
                      <a:pt x="4" y="0"/>
                    </a:cubicBezTo>
                    <a:lnTo>
                      <a:pt x="15196" y="0"/>
                    </a:lnTo>
                    <a:cubicBezTo>
                      <a:pt x="15199" y="0"/>
                      <a:pt x="15200" y="2"/>
                      <a:pt x="15200" y="4"/>
                    </a:cubicBezTo>
                    <a:lnTo>
                      <a:pt x="15200" y="956"/>
                    </a:lnTo>
                    <a:cubicBezTo>
                      <a:pt x="15200" y="959"/>
                      <a:pt x="15199" y="960"/>
                      <a:pt x="15196" y="960"/>
                    </a:cubicBezTo>
                    <a:lnTo>
                      <a:pt x="4" y="960"/>
                    </a:lnTo>
                    <a:cubicBezTo>
                      <a:pt x="2" y="960"/>
                      <a:pt x="0" y="959"/>
                      <a:pt x="0" y="956"/>
                    </a:cubicBezTo>
                    <a:lnTo>
                      <a:pt x="0" y="4"/>
                    </a:lnTo>
                    <a:close/>
                    <a:moveTo>
                      <a:pt x="8" y="956"/>
                    </a:moveTo>
                    <a:lnTo>
                      <a:pt x="4" y="952"/>
                    </a:lnTo>
                    <a:lnTo>
                      <a:pt x="15196" y="952"/>
                    </a:lnTo>
                    <a:lnTo>
                      <a:pt x="15192" y="956"/>
                    </a:lnTo>
                    <a:lnTo>
                      <a:pt x="15192" y="4"/>
                    </a:lnTo>
                    <a:lnTo>
                      <a:pt x="15196" y="8"/>
                    </a:lnTo>
                    <a:lnTo>
                      <a:pt x="4" y="8"/>
                    </a:lnTo>
                    <a:lnTo>
                      <a:pt x="8" y="4"/>
                    </a:lnTo>
                    <a:lnTo>
                      <a:pt x="8" y="956"/>
                    </a:lnTo>
                    <a:close/>
                  </a:path>
                </a:pathLst>
              </a:custGeom>
              <a:solidFill>
                <a:srgbClr val="FFFFFF"/>
              </a:solidFill>
              <a:ln w="0">
                <a:solidFill>
                  <a:srgbClr val="000000"/>
                </a:solidFill>
                <a:prstDash val="solid"/>
                <a:round/>
              </a:ln>
            </p:spPr>
            <p:txBody>
              <a:bodyPr vert="horz" wrap="square" lIns="91440" tIns="45720" rIns="91440" bIns="45720" numCol="1" anchor="t" anchorCtr="0" compatLnSpc="1">
                <a:prstTxWarp prst="textNoShape">
                  <a:avLst/>
                </a:prstTxWarp>
              </a:bodyPr>
              <a:lstStyle/>
              <a:p>
                <a:endParaRPr lang="en-US"/>
              </a:p>
            </p:txBody>
          </p:sp>
          <p:sp>
            <p:nvSpPr>
              <p:cNvPr id="137" name="Rectangle 83">
                <a:extLst>
                  <a:ext uri="{FF2B5EF4-FFF2-40B4-BE49-F238E27FC236}">
                    <a16:creationId xmlns:a16="http://schemas.microsoft.com/office/drawing/2014/main" id="{542F1BAD-FD37-924F-5111-184D74FD3B50}"/>
                  </a:ext>
                </a:extLst>
              </p:cNvPr>
              <p:cNvSpPr>
                <a:spLocks noChangeArrowheads="1"/>
              </p:cNvSpPr>
              <p:nvPr/>
            </p:nvSpPr>
            <p:spPr bwMode="auto">
              <a:xfrm>
                <a:off x="5282703" y="3983653"/>
                <a:ext cx="2263775" cy="231837"/>
              </a:xfrm>
              <a:prstGeom prst="rect">
                <a:avLst/>
              </a:prstGeom>
              <a:solidFill>
                <a:srgbClr val="091F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05" name="Group 104">
              <a:extLst>
                <a:ext uri="{FF2B5EF4-FFF2-40B4-BE49-F238E27FC236}">
                  <a16:creationId xmlns:a16="http://schemas.microsoft.com/office/drawing/2014/main" id="{8014C0B7-E039-37E6-CF2C-9332D6BFD2D1}"/>
                </a:ext>
              </a:extLst>
            </p:cNvPr>
            <p:cNvGrpSpPr/>
            <p:nvPr userDrawn="1"/>
          </p:nvGrpSpPr>
          <p:grpSpPr>
            <a:xfrm>
              <a:off x="5313659" y="4005084"/>
              <a:ext cx="498534" cy="192016"/>
              <a:chOff x="5300959" y="3988730"/>
              <a:chExt cx="498534" cy="192016"/>
            </a:xfrm>
          </p:grpSpPr>
          <p:sp>
            <p:nvSpPr>
              <p:cNvPr id="132" name="Rectangle 84">
                <a:extLst>
                  <a:ext uri="{FF2B5EF4-FFF2-40B4-BE49-F238E27FC236}">
                    <a16:creationId xmlns:a16="http://schemas.microsoft.com/office/drawing/2014/main" id="{979AAD35-496D-2E87-FFEA-E56AA19199A3}"/>
                  </a:ext>
                </a:extLst>
              </p:cNvPr>
              <p:cNvSpPr>
                <a:spLocks noChangeArrowheads="1"/>
              </p:cNvSpPr>
              <p:nvPr userDrawn="1"/>
            </p:nvSpPr>
            <p:spPr bwMode="auto">
              <a:xfrm>
                <a:off x="5300959" y="3988719"/>
                <a:ext cx="622110" cy="123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800" b="1" i="0" strike="noStrike" cap="none" spc="0" baseline="0">
                    <a:solidFill>
                      <a:srgbClr val="FFFFFF"/>
                    </a:solidFill>
                    <a:effectLst/>
                    <a:latin typeface="Segoe UI"/>
                    <a:ea typeface="Segoe UI"/>
                    <a:cs typeface="Segoe UI"/>
                  </a:rPr>
                  <a:t>Azul negro</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3" name="Rectangle 85">
                <a:extLst>
                  <a:ext uri="{FF2B5EF4-FFF2-40B4-BE49-F238E27FC236}">
                    <a16:creationId xmlns:a16="http://schemas.microsoft.com/office/drawing/2014/main" id="{D22D6489-32B3-C61E-214B-2F47518B3ABF}"/>
                  </a:ext>
                </a:extLst>
              </p:cNvPr>
              <p:cNvSpPr>
                <a:spLocks noChangeArrowheads="1"/>
              </p:cNvSpPr>
              <p:nvPr userDrawn="1"/>
            </p:nvSpPr>
            <p:spPr bwMode="auto">
              <a:xfrm>
                <a:off x="5300957" y="4103794"/>
                <a:ext cx="242110"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091F2C</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06" name="Group 105">
              <a:extLst>
                <a:ext uri="{FF2B5EF4-FFF2-40B4-BE49-F238E27FC236}">
                  <a16:creationId xmlns:a16="http://schemas.microsoft.com/office/drawing/2014/main" id="{4E58236F-FCA5-A880-154A-E47A40CB750F}"/>
                </a:ext>
              </a:extLst>
            </p:cNvPr>
            <p:cNvGrpSpPr/>
            <p:nvPr userDrawn="1"/>
          </p:nvGrpSpPr>
          <p:grpSpPr>
            <a:xfrm>
              <a:off x="5313659" y="4724853"/>
              <a:ext cx="211596" cy="207246"/>
              <a:chOff x="5294609" y="4714700"/>
              <a:chExt cx="211596" cy="207246"/>
            </a:xfrm>
          </p:grpSpPr>
          <p:sp>
            <p:nvSpPr>
              <p:cNvPr id="129" name="Rectangle 90">
                <a:extLst>
                  <a:ext uri="{FF2B5EF4-FFF2-40B4-BE49-F238E27FC236}">
                    <a16:creationId xmlns:a16="http://schemas.microsoft.com/office/drawing/2014/main" id="{AF9658BE-DD3B-87EB-0630-CDA144FAF439}"/>
                  </a:ext>
                </a:extLst>
              </p:cNvPr>
              <p:cNvSpPr>
                <a:spLocks noChangeArrowheads="1"/>
              </p:cNvSpPr>
              <p:nvPr userDrawn="1"/>
            </p:nvSpPr>
            <p:spPr bwMode="auto">
              <a:xfrm>
                <a:off x="5142277" y="4637718"/>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CD9BCF"/>
                    </a:solidFill>
                    <a:effectLst/>
                    <a:latin typeface="Segoe UI Black"/>
                    <a:ea typeface="Segoe UI Black"/>
                    <a:cs typeface="Segoe UI Black"/>
                  </a:rPr>
                  <a:t>A</a:t>
                </a:r>
                <a:r>
                  <a:rPr lang="es-ES" sz="1000" b="0" i="0" strike="noStrike" cap="none" spc="0" baseline="0">
                    <a:solidFill>
                      <a:srgbClr val="CD9BCF"/>
                    </a:solidFill>
                    <a:effectLst/>
                    <a:latin typeface="Segoe UI Black"/>
                    <a:ea typeface="Segoe UI Black"/>
                    <a:cs typeface="Segoe UI Black"/>
                  </a:rPr>
                  <a:t>
          </a:t>
                </a:r>
                <a:endParaRPr kumimoji="0" lang="en-US" altLang="en-US" sz="1800" b="0" i="0" u="none" strike="noStrike" cap="none" normalizeH="0" baseline="0">
                  <a:ln>
                    <a:noFill/>
                  </a:ln>
                  <a:solidFill>
                    <a:srgbClr val="CD9BCF"/>
                  </a:solidFill>
                  <a:effectLst/>
                  <a:latin typeface="Arial" panose="020B0604020202020204" pitchFamily="34" charset="0"/>
                </a:endParaRPr>
              </a:p>
            </p:txBody>
          </p:sp>
          <p:sp>
            <p:nvSpPr>
              <p:cNvPr id="130" name="Rectangle 91">
                <a:extLst>
                  <a:ext uri="{FF2B5EF4-FFF2-40B4-BE49-F238E27FC236}">
                    <a16:creationId xmlns:a16="http://schemas.microsoft.com/office/drawing/2014/main" id="{A0092A4B-3F76-37B8-3451-1B21BF4A6786}"/>
                  </a:ext>
                </a:extLst>
              </p:cNvPr>
              <p:cNvSpPr>
                <a:spLocks noChangeArrowheads="1"/>
              </p:cNvSpPr>
              <p:nvPr userDrawn="1"/>
            </p:nvSpPr>
            <p:spPr bwMode="auto">
              <a:xfrm>
                <a:off x="5247053" y="4637718"/>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1" name="Rectangle 92">
                <a:extLst>
                  <a:ext uri="{FF2B5EF4-FFF2-40B4-BE49-F238E27FC236}">
                    <a16:creationId xmlns:a16="http://schemas.microsoft.com/office/drawing/2014/main" id="{1CCC4745-C800-DC66-37AE-F196BDB987C1}"/>
                  </a:ext>
                </a:extLst>
              </p:cNvPr>
              <p:cNvSpPr>
                <a:spLocks noChangeArrowheads="1"/>
              </p:cNvSpPr>
              <p:nvPr userDrawn="1"/>
            </p:nvSpPr>
            <p:spPr bwMode="auto">
              <a:xfrm>
                <a:off x="5294607" y="4844992"/>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702573</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07" name="Group 106">
              <a:extLst>
                <a:ext uri="{FF2B5EF4-FFF2-40B4-BE49-F238E27FC236}">
                  <a16:creationId xmlns:a16="http://schemas.microsoft.com/office/drawing/2014/main" id="{DDBB8A8B-526E-BC66-ADE0-43F1C1237575}"/>
                </a:ext>
              </a:extLst>
            </p:cNvPr>
            <p:cNvGrpSpPr/>
            <p:nvPr userDrawn="1"/>
          </p:nvGrpSpPr>
          <p:grpSpPr>
            <a:xfrm>
              <a:off x="5313659" y="4235797"/>
              <a:ext cx="229230" cy="208939"/>
              <a:chOff x="5294609" y="4225643"/>
              <a:chExt cx="229230" cy="208939"/>
            </a:xfrm>
          </p:grpSpPr>
          <p:sp>
            <p:nvSpPr>
              <p:cNvPr id="126" name="Rectangle 94">
                <a:extLst>
                  <a:ext uri="{FF2B5EF4-FFF2-40B4-BE49-F238E27FC236}">
                    <a16:creationId xmlns:a16="http://schemas.microsoft.com/office/drawing/2014/main" id="{E828E5B0-14A1-884D-0A65-2F784AB2ADA2}"/>
                  </a:ext>
                </a:extLst>
              </p:cNvPr>
              <p:cNvSpPr>
                <a:spLocks noChangeArrowheads="1"/>
              </p:cNvSpPr>
              <p:nvPr userDrawn="1"/>
            </p:nvSpPr>
            <p:spPr bwMode="auto">
              <a:xfrm>
                <a:off x="5142278" y="414866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702573"/>
                    </a:solidFill>
                    <a:effectLst/>
                    <a:latin typeface="Segoe UI Black"/>
                    <a:ea typeface="Segoe UI Black"/>
                    <a:cs typeface="Segoe UI Black"/>
                  </a:rPr>
                  <a:t>A</a:t>
                </a:r>
                <a:r>
                  <a:rPr lang="es-ES" sz="1000" b="0" i="0" strike="noStrike" cap="none" spc="0" baseline="0">
                    <a:solidFill>
                      <a:srgbClr val="702573"/>
                    </a:solidFill>
                    <a:effectLst/>
                    <a:latin typeface="Segoe UI Black"/>
                    <a:ea typeface="Segoe UI Black"/>
                    <a:cs typeface="Segoe UI Black"/>
                  </a:rPr>
                  <a:t>
          </a:t>
                </a:r>
                <a:endParaRPr kumimoji="0" lang="en-US" altLang="en-US" sz="1800" b="0" i="0" u="none" strike="noStrike" cap="none" normalizeH="0" baseline="0">
                  <a:ln>
                    <a:noFill/>
                  </a:ln>
                  <a:solidFill>
                    <a:srgbClr val="702573"/>
                  </a:solidFill>
                  <a:effectLst/>
                  <a:latin typeface="Arial" panose="020B0604020202020204" pitchFamily="34" charset="0"/>
                </a:endParaRPr>
              </a:p>
            </p:txBody>
          </p:sp>
          <p:sp>
            <p:nvSpPr>
              <p:cNvPr id="127" name="Rectangle 95">
                <a:extLst>
                  <a:ext uri="{FF2B5EF4-FFF2-40B4-BE49-F238E27FC236}">
                    <a16:creationId xmlns:a16="http://schemas.microsoft.com/office/drawing/2014/main" id="{C09BD516-62A0-754A-3799-0049E3793814}"/>
                  </a:ext>
                </a:extLst>
              </p:cNvPr>
              <p:cNvSpPr>
                <a:spLocks noChangeArrowheads="1"/>
              </p:cNvSpPr>
              <p:nvPr userDrawn="1"/>
            </p:nvSpPr>
            <p:spPr bwMode="auto">
              <a:xfrm>
                <a:off x="5247053" y="414866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8" name="Rectangle 96">
                <a:extLst>
                  <a:ext uri="{FF2B5EF4-FFF2-40B4-BE49-F238E27FC236}">
                    <a16:creationId xmlns:a16="http://schemas.microsoft.com/office/drawing/2014/main" id="{C6E331F8-45F2-AB10-6DE1-6A1BA03D572A}"/>
                  </a:ext>
                </a:extLst>
              </p:cNvPr>
              <p:cNvSpPr>
                <a:spLocks noChangeArrowheads="1"/>
              </p:cNvSpPr>
              <p:nvPr userDrawn="1"/>
            </p:nvSpPr>
            <p:spPr bwMode="auto">
              <a:xfrm>
                <a:off x="5294609" y="4357626"/>
                <a:ext cx="259747"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CD9BCF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08" name="Group 107">
              <a:extLst>
                <a:ext uri="{FF2B5EF4-FFF2-40B4-BE49-F238E27FC236}">
                  <a16:creationId xmlns:a16="http://schemas.microsoft.com/office/drawing/2014/main" id="{78D70581-34AC-F616-ECAF-F0E63B13CD5D}"/>
                </a:ext>
              </a:extLst>
            </p:cNvPr>
            <p:cNvGrpSpPr/>
            <p:nvPr userDrawn="1"/>
          </p:nvGrpSpPr>
          <p:grpSpPr>
            <a:xfrm>
              <a:off x="5280323" y="4976997"/>
              <a:ext cx="2263775" cy="231837"/>
              <a:chOff x="5280323" y="4976997"/>
              <a:chExt cx="2263775" cy="231837"/>
            </a:xfrm>
          </p:grpSpPr>
          <p:sp>
            <p:nvSpPr>
              <p:cNvPr id="124" name="Rectangle 97">
                <a:extLst>
                  <a:ext uri="{FF2B5EF4-FFF2-40B4-BE49-F238E27FC236}">
                    <a16:creationId xmlns:a16="http://schemas.microsoft.com/office/drawing/2014/main" id="{3CCCAA98-682E-029D-7618-6B3181E513A2}"/>
                  </a:ext>
                </a:extLst>
              </p:cNvPr>
              <p:cNvSpPr>
                <a:spLocks noChangeArrowheads="1"/>
              </p:cNvSpPr>
              <p:nvPr/>
            </p:nvSpPr>
            <p:spPr bwMode="auto">
              <a:xfrm>
                <a:off x="5280323" y="4976997"/>
                <a:ext cx="2263775" cy="2318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Rectangle 98">
                <a:extLst>
                  <a:ext uri="{FF2B5EF4-FFF2-40B4-BE49-F238E27FC236}">
                    <a16:creationId xmlns:a16="http://schemas.microsoft.com/office/drawing/2014/main" id="{121A6222-2A4A-2CD8-D48C-FD55663BFF05}"/>
                  </a:ext>
                </a:extLst>
              </p:cNvPr>
              <p:cNvSpPr>
                <a:spLocks noChangeArrowheads="1"/>
              </p:cNvSpPr>
              <p:nvPr/>
            </p:nvSpPr>
            <p:spPr bwMode="auto">
              <a:xfrm>
                <a:off x="5280323" y="4976997"/>
                <a:ext cx="2263775" cy="231837"/>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109" name="Rectangle 99">
              <a:extLst>
                <a:ext uri="{FF2B5EF4-FFF2-40B4-BE49-F238E27FC236}">
                  <a16:creationId xmlns:a16="http://schemas.microsoft.com/office/drawing/2014/main" id="{AC792F17-C0D8-B952-F592-3856DF3CFCC2}"/>
                </a:ext>
              </a:extLst>
            </p:cNvPr>
            <p:cNvSpPr>
              <a:spLocks noChangeArrowheads="1"/>
            </p:cNvSpPr>
            <p:nvPr userDrawn="1"/>
          </p:nvSpPr>
          <p:spPr bwMode="auto">
            <a:xfrm>
              <a:off x="5311279" y="4998419"/>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000000</a:t>
              </a:r>
              <a:endParaRPr kumimoji="0" lang="en-US" altLang="en-US" sz="1800" b="0" i="0" u="none" strike="noStrike" cap="none" normalizeH="0" baseline="0">
                <a:ln>
                  <a:noFill/>
                </a:ln>
                <a:solidFill>
                  <a:schemeClr val="bg1"/>
                </a:solidFill>
                <a:effectLst/>
                <a:latin typeface="Arial" panose="020B0604020202020204" pitchFamily="34" charset="0"/>
              </a:endParaRPr>
            </a:p>
          </p:txBody>
        </p:sp>
        <p:grpSp>
          <p:nvGrpSpPr>
            <p:cNvPr id="110" name="Group 109">
              <a:extLst>
                <a:ext uri="{FF2B5EF4-FFF2-40B4-BE49-F238E27FC236}">
                  <a16:creationId xmlns:a16="http://schemas.microsoft.com/office/drawing/2014/main" id="{1CA4EE74-15EB-795D-F5AF-89127BBEDF05}"/>
                </a:ext>
              </a:extLst>
            </p:cNvPr>
            <p:cNvGrpSpPr/>
            <p:nvPr userDrawn="1"/>
          </p:nvGrpSpPr>
          <p:grpSpPr>
            <a:xfrm>
              <a:off x="2987973" y="3983653"/>
              <a:ext cx="2263775" cy="231837"/>
              <a:chOff x="2987972" y="3987038"/>
              <a:chExt cx="2268538" cy="230144"/>
            </a:xfrm>
          </p:grpSpPr>
          <p:sp>
            <p:nvSpPr>
              <p:cNvPr id="122" name="Rectangle 100">
                <a:extLst>
                  <a:ext uri="{FF2B5EF4-FFF2-40B4-BE49-F238E27FC236}">
                    <a16:creationId xmlns:a16="http://schemas.microsoft.com/office/drawing/2014/main" id="{1832F836-DB76-EF5D-8AB6-D870D2C31613}"/>
                  </a:ext>
                </a:extLst>
              </p:cNvPr>
              <p:cNvSpPr>
                <a:spLocks noChangeArrowheads="1"/>
              </p:cNvSpPr>
              <p:nvPr/>
            </p:nvSpPr>
            <p:spPr bwMode="auto">
              <a:xfrm>
                <a:off x="2987972" y="3987038"/>
                <a:ext cx="2268538" cy="230144"/>
              </a:xfrm>
              <a:prstGeom prst="rect">
                <a:avLst/>
              </a:prstGeom>
              <a:solidFill>
                <a:srgbClr val="E8E6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Rectangle 101">
                <a:extLst>
                  <a:ext uri="{FF2B5EF4-FFF2-40B4-BE49-F238E27FC236}">
                    <a16:creationId xmlns:a16="http://schemas.microsoft.com/office/drawing/2014/main" id="{CF99F727-0607-2A45-D80E-9802975219E5}"/>
                  </a:ext>
                </a:extLst>
              </p:cNvPr>
              <p:cNvSpPr>
                <a:spLocks noChangeArrowheads="1"/>
              </p:cNvSpPr>
              <p:nvPr/>
            </p:nvSpPr>
            <p:spPr bwMode="auto">
              <a:xfrm>
                <a:off x="2987972" y="3987038"/>
                <a:ext cx="2268538" cy="230144"/>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11" name="Group 110">
              <a:extLst>
                <a:ext uri="{FF2B5EF4-FFF2-40B4-BE49-F238E27FC236}">
                  <a16:creationId xmlns:a16="http://schemas.microsoft.com/office/drawing/2014/main" id="{3D32DE10-09D6-DCBF-2BD8-D4616C1F7A33}"/>
                </a:ext>
              </a:extLst>
            </p:cNvPr>
            <p:cNvGrpSpPr/>
            <p:nvPr userDrawn="1"/>
          </p:nvGrpSpPr>
          <p:grpSpPr>
            <a:xfrm>
              <a:off x="3018929" y="4005084"/>
              <a:ext cx="615553" cy="190324"/>
              <a:chOff x="3002259" y="3980269"/>
              <a:chExt cx="615553" cy="190324"/>
            </a:xfrm>
          </p:grpSpPr>
          <p:sp>
            <p:nvSpPr>
              <p:cNvPr id="120" name="Rectangle 102">
                <a:extLst>
                  <a:ext uri="{FF2B5EF4-FFF2-40B4-BE49-F238E27FC236}">
                    <a16:creationId xmlns:a16="http://schemas.microsoft.com/office/drawing/2014/main" id="{BD04C5C6-4E23-3A99-2E9B-EAFD077D242D}"/>
                  </a:ext>
                </a:extLst>
              </p:cNvPr>
              <p:cNvSpPr>
                <a:spLocks noChangeArrowheads="1"/>
              </p:cNvSpPr>
              <p:nvPr userDrawn="1"/>
            </p:nvSpPr>
            <p:spPr bwMode="auto">
              <a:xfrm>
                <a:off x="3002260" y="3980258"/>
                <a:ext cx="655780" cy="123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800" b="1" i="0" strike="noStrike" cap="none" spc="0" baseline="0">
                    <a:solidFill>
                      <a:srgbClr val="1A1A1A"/>
                    </a:solidFill>
                    <a:effectLst/>
                    <a:latin typeface="Segoe UI"/>
                    <a:ea typeface="Segoe UI"/>
                    <a:cs typeface="Segoe UI"/>
                  </a:rPr>
                  <a:t>Gris neutro</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1" name="Rectangle 103">
                <a:extLst>
                  <a:ext uri="{FF2B5EF4-FFF2-40B4-BE49-F238E27FC236}">
                    <a16:creationId xmlns:a16="http://schemas.microsoft.com/office/drawing/2014/main" id="{40E9BD2F-1BEC-E182-72A6-1CB054A2C529}"/>
                  </a:ext>
                </a:extLst>
              </p:cNvPr>
              <p:cNvSpPr>
                <a:spLocks noChangeArrowheads="1"/>
              </p:cNvSpPr>
              <p:nvPr userDrawn="1"/>
            </p:nvSpPr>
            <p:spPr bwMode="auto">
              <a:xfrm>
                <a:off x="3002258" y="4093640"/>
                <a:ext cx="246920"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E8E6DF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12" name="Group 111">
              <a:extLst>
                <a:ext uri="{FF2B5EF4-FFF2-40B4-BE49-F238E27FC236}">
                  <a16:creationId xmlns:a16="http://schemas.microsoft.com/office/drawing/2014/main" id="{6DF5D6AD-8C28-591E-A155-1324CAD00B92}"/>
                </a:ext>
              </a:extLst>
            </p:cNvPr>
            <p:cNvGrpSpPr/>
            <p:nvPr userDrawn="1"/>
          </p:nvGrpSpPr>
          <p:grpSpPr>
            <a:xfrm>
              <a:off x="4161941" y="4479479"/>
              <a:ext cx="213200" cy="208939"/>
              <a:chOff x="4150022" y="4465941"/>
              <a:chExt cx="213200" cy="208939"/>
            </a:xfrm>
          </p:grpSpPr>
          <p:sp>
            <p:nvSpPr>
              <p:cNvPr id="117" name="Rectangle 116">
                <a:extLst>
                  <a:ext uri="{FF2B5EF4-FFF2-40B4-BE49-F238E27FC236}">
                    <a16:creationId xmlns:a16="http://schemas.microsoft.com/office/drawing/2014/main" id="{3DF83E64-3D45-FBC9-B6F1-FC6808DCADE2}"/>
                  </a:ext>
                </a:extLst>
              </p:cNvPr>
              <p:cNvSpPr>
                <a:spLocks noChangeArrowheads="1"/>
              </p:cNvSpPr>
              <p:nvPr userDrawn="1"/>
            </p:nvSpPr>
            <p:spPr bwMode="auto">
              <a:xfrm>
                <a:off x="3997688" y="438896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bg1"/>
                  </a:solidFill>
                  <a:effectLst/>
                  <a:latin typeface="Arial" panose="020B0604020202020204" pitchFamily="34" charset="0"/>
                </a:endParaRPr>
              </a:p>
            </p:txBody>
          </p:sp>
          <p:sp>
            <p:nvSpPr>
              <p:cNvPr id="118" name="Rectangle 117">
                <a:extLst>
                  <a:ext uri="{FF2B5EF4-FFF2-40B4-BE49-F238E27FC236}">
                    <a16:creationId xmlns:a16="http://schemas.microsoft.com/office/drawing/2014/main" id="{E5E78181-6510-CE53-0DAF-301DF8D8BDDF}"/>
                  </a:ext>
                </a:extLst>
              </p:cNvPr>
              <p:cNvSpPr>
                <a:spLocks noChangeArrowheads="1"/>
              </p:cNvSpPr>
              <p:nvPr userDrawn="1"/>
            </p:nvSpPr>
            <p:spPr bwMode="auto">
              <a:xfrm>
                <a:off x="4150023" y="4597927"/>
                <a:ext cx="242110"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F4364C</a:t>
                </a:r>
                <a:endParaRPr kumimoji="0" lang="en-US" altLang="en-US" sz="1800" b="0" i="0" u="none" strike="noStrike" cap="none" normalizeH="0" baseline="0">
                  <a:ln>
                    <a:noFill/>
                  </a:ln>
                  <a:effectLst/>
                  <a:latin typeface="Arial" panose="020B0604020202020204" pitchFamily="34" charset="0"/>
                </a:endParaRPr>
              </a:p>
            </p:txBody>
          </p:sp>
          <p:sp>
            <p:nvSpPr>
              <p:cNvPr id="119" name="Rectangle 14">
                <a:extLst>
                  <a:ext uri="{FF2B5EF4-FFF2-40B4-BE49-F238E27FC236}">
                    <a16:creationId xmlns:a16="http://schemas.microsoft.com/office/drawing/2014/main" id="{4C7B015E-3D50-C921-6D79-53A922038791}"/>
                  </a:ext>
                </a:extLst>
              </p:cNvPr>
              <p:cNvSpPr>
                <a:spLocks noChangeArrowheads="1"/>
              </p:cNvSpPr>
              <p:nvPr userDrawn="1"/>
            </p:nvSpPr>
            <p:spPr bwMode="auto">
              <a:xfrm>
                <a:off x="4100877" y="439234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13" name="Group 112">
              <a:extLst>
                <a:ext uri="{FF2B5EF4-FFF2-40B4-BE49-F238E27FC236}">
                  <a16:creationId xmlns:a16="http://schemas.microsoft.com/office/drawing/2014/main" id="{E2CE27C8-3B44-C921-4A73-E7053C7DE6F9}"/>
                </a:ext>
              </a:extLst>
            </p:cNvPr>
            <p:cNvGrpSpPr/>
            <p:nvPr userDrawn="1"/>
          </p:nvGrpSpPr>
          <p:grpSpPr>
            <a:xfrm>
              <a:off x="5313659" y="4479479"/>
              <a:ext cx="222818" cy="212323"/>
              <a:chOff x="5294609" y="4467633"/>
              <a:chExt cx="222818" cy="212323"/>
            </a:xfrm>
          </p:grpSpPr>
          <p:sp>
            <p:nvSpPr>
              <p:cNvPr id="114" name="Rectangle 87">
                <a:extLst>
                  <a:ext uri="{FF2B5EF4-FFF2-40B4-BE49-F238E27FC236}">
                    <a16:creationId xmlns:a16="http://schemas.microsoft.com/office/drawing/2014/main" id="{A72FBEE0-13D1-9B5F-A641-FE321738A7D9}"/>
                  </a:ext>
                </a:extLst>
              </p:cNvPr>
              <p:cNvSpPr>
                <a:spLocks noChangeArrowheads="1"/>
              </p:cNvSpPr>
              <p:nvPr userDrawn="1"/>
            </p:nvSpPr>
            <p:spPr bwMode="auto">
              <a:xfrm>
                <a:off x="5142277" y="439065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5" name="Rectangle 88">
                <a:extLst>
                  <a:ext uri="{FF2B5EF4-FFF2-40B4-BE49-F238E27FC236}">
                    <a16:creationId xmlns:a16="http://schemas.microsoft.com/office/drawing/2014/main" id="{DC0E0544-E642-3101-7C9A-1D810A87E116}"/>
                  </a:ext>
                </a:extLst>
              </p:cNvPr>
              <p:cNvSpPr>
                <a:spLocks noChangeArrowheads="1"/>
              </p:cNvSpPr>
              <p:nvPr userDrawn="1"/>
            </p:nvSpPr>
            <p:spPr bwMode="auto">
              <a:xfrm>
                <a:off x="5294609" y="4603005"/>
                <a:ext cx="254937"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C73ECC</a:t>
                </a:r>
                <a:endParaRPr kumimoji="0" lang="en-US" altLang="en-US" sz="1800" b="0" i="0" u="none" strike="noStrike" cap="none" normalizeH="0" baseline="0">
                  <a:ln>
                    <a:noFill/>
                  </a:ln>
                  <a:effectLst/>
                  <a:latin typeface="Arial" panose="020B0604020202020204" pitchFamily="34" charset="0"/>
                </a:endParaRPr>
              </a:p>
            </p:txBody>
          </p:sp>
          <p:sp>
            <p:nvSpPr>
              <p:cNvPr id="116" name="Rectangle 95">
                <a:extLst>
                  <a:ext uri="{FF2B5EF4-FFF2-40B4-BE49-F238E27FC236}">
                    <a16:creationId xmlns:a16="http://schemas.microsoft.com/office/drawing/2014/main" id="{DD881FDC-CC49-4330-1103-95A97A675177}"/>
                  </a:ext>
                </a:extLst>
              </p:cNvPr>
              <p:cNvSpPr>
                <a:spLocks noChangeArrowheads="1"/>
              </p:cNvSpPr>
              <p:nvPr userDrawn="1"/>
            </p:nvSpPr>
            <p:spPr bwMode="auto">
              <a:xfrm>
                <a:off x="5247053" y="439065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sp>
        <p:nvSpPr>
          <p:cNvPr id="167" name="Footer Placeholder 2">
            <a:extLst>
              <a:ext uri="{FF2B5EF4-FFF2-40B4-BE49-F238E27FC236}">
                <a16:creationId xmlns:a16="http://schemas.microsoft.com/office/drawing/2014/main" id="{FB28164F-626E-DF15-ACC9-FFBDE5F5C283}"/>
              </a:ext>
            </a:extLst>
          </p:cNvPr>
          <p:cNvSpPr txBox="1"/>
          <p:nvPr userDrawn="1"/>
        </p:nvSpPr>
        <p:spPr>
          <a:xfrm>
            <a:off x="579438"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spTree>
    <p:extLst>
      <p:ext uri="{BB962C8B-B14F-4D97-AF65-F5344CB8AC3E}">
        <p14:creationId xmlns:p14="http://schemas.microsoft.com/office/powerpoint/2010/main" val="4185527583"/>
      </p:ext>
    </p:extLst>
  </p:cSld>
  <p:clrMap bg1="lt1" tx1="dk1" bg2="lt2" tx2="dk2" accent1="accent1" accent2="accent2" accent3="accent3" accent4="accent4" accent5="accent5" accent6="accent6" hlink="hlink" folHlink="folHlink"/>
  <p:sldLayoutIdLst>
    <p:sldLayoutId id="2147484952" r:id="rId1"/>
    <p:sldLayoutId id="2147484953" r:id="rId2"/>
    <p:sldLayoutId id="2147484954" r:id="rId3"/>
    <p:sldLayoutId id="2147484955" r:id="rId4"/>
    <p:sldLayoutId id="2147484956" r:id="rId5"/>
    <p:sldLayoutId id="2147484957" r:id="rId6"/>
    <p:sldLayoutId id="2147484958" r:id="rId7"/>
    <p:sldLayoutId id="2147484959" r:id="rId8"/>
    <p:sldLayoutId id="2147484960" r:id="rId9"/>
    <p:sldLayoutId id="2147484961" r:id="rId10"/>
    <p:sldLayoutId id="2147484962" r:id="rId11"/>
    <p:sldLayoutId id="2147484963" r:id="rId12"/>
    <p:sldLayoutId id="2147484964" r:id="rId13"/>
    <p:sldLayoutId id="2147484965" r:id="rId14"/>
    <p:sldLayoutId id="2147484966" r:id="rId15"/>
    <p:sldLayoutId id="2147484967" r:id="rId16"/>
    <p:sldLayoutId id="2147484968" r:id="rId17"/>
    <p:sldLayoutId id="2147484969" r:id="rId18"/>
    <p:sldLayoutId id="2147484970" r:id="rId19"/>
    <p:sldLayoutId id="2147484971" r:id="rId20"/>
    <p:sldLayoutId id="2147484972" r:id="rId21"/>
    <p:sldLayoutId id="2147484973" r:id="rId22"/>
    <p:sldLayoutId id="2147484974" r:id="rId23"/>
    <p:sldLayoutId id="2147484975" r:id="rId24"/>
    <p:sldLayoutId id="2147484976" r:id="rId25"/>
    <p:sldLayoutId id="2147484977" r:id="rId26"/>
    <p:sldLayoutId id="2147484978" r:id="rId27"/>
    <p:sldLayoutId id="2147484979" r:id="rId28"/>
    <p:sldLayoutId id="2147484980" r:id="rId29"/>
    <p:sldLayoutId id="2147484981" r:id="rId30"/>
    <p:sldLayoutId id="2147484982" r:id="rId31"/>
  </p:sldLayoutIdLst>
  <p:transition>
    <p:fade/>
  </p:transition>
  <p:txStyles>
    <p:titleStyle>
      <a:lvl1pPr algn="l" defTabSz="932742" rtl="0" eaLnBrk="1" latinLnBrk="0" hangingPunct="1">
        <a:lnSpc>
          <a:spcPct val="100000"/>
        </a:lnSpc>
        <a:spcBef>
          <a:spcPct val="0"/>
        </a:spcBef>
        <a:buNone/>
        <a:defRPr lang="en-US" sz="3600" b="0" kern="1200" cap="none" spc="-50" baseline="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800" kern="1200" spc="0" baseline="0">
          <a:solidFill>
            <a:schemeClr val="tx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flipH="1">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flipH="1">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flipH="1">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flipH="1">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flipH="1">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flipH="1">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flipH="1">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flipH="1">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flipH="1">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flipH="1">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itle Placeholder 1"/>
          <p:cNvSpPr>
            <a:spLocks noGrp="1"/>
          </p:cNvSpPr>
          <p:nvPr>
            <p:ph type="title"/>
          </p:nvPr>
        </p:nvSpPr>
        <p:spPr>
          <a:xfrm>
            <a:off x="588263" y="585216"/>
            <a:ext cx="10430257" cy="492443"/>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591056"/>
            <a:ext cx="10426700" cy="726353"/>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p:txBody>
      </p:sp>
      <p:grpSp>
        <p:nvGrpSpPr>
          <p:cNvPr id="147" name="Group 146">
            <a:extLst>
              <a:ext uri="{FF2B5EF4-FFF2-40B4-BE49-F238E27FC236}">
                <a16:creationId xmlns:a16="http://schemas.microsoft.com/office/drawing/2014/main" id="{A066C27D-9E85-728F-F255-3A731EC66D25}"/>
              </a:ext>
            </a:extLst>
          </p:cNvPr>
          <p:cNvGrpSpPr/>
          <p:nvPr/>
        </p:nvGrpSpPr>
        <p:grpSpPr>
          <a:xfrm rot="5400000">
            <a:off x="10608935" y="3902448"/>
            <a:ext cx="4712427" cy="1248872"/>
            <a:chOff x="2868182" y="3959962"/>
            <a:chExt cx="4712427" cy="1248872"/>
          </a:xfrm>
        </p:grpSpPr>
        <p:grpSp>
          <p:nvGrpSpPr>
            <p:cNvPr id="123" name="Group 122">
              <a:extLst>
                <a:ext uri="{FF2B5EF4-FFF2-40B4-BE49-F238E27FC236}">
                  <a16:creationId xmlns:a16="http://schemas.microsoft.com/office/drawing/2014/main" id="{D46592D0-C1CD-74A0-2C7F-3337241D77DB}"/>
                </a:ext>
              </a:extLst>
            </p:cNvPr>
            <p:cNvGrpSpPr/>
            <p:nvPr/>
          </p:nvGrpSpPr>
          <p:grpSpPr>
            <a:xfrm>
              <a:off x="4130985" y="4976997"/>
              <a:ext cx="1122349" cy="231837"/>
              <a:chOff x="4135734" y="4976997"/>
              <a:chExt cx="1120775" cy="231837"/>
            </a:xfrm>
          </p:grpSpPr>
          <p:sp>
            <p:nvSpPr>
              <p:cNvPr id="53" name="Rectangle 52">
                <a:extLst>
                  <a:ext uri="{FF2B5EF4-FFF2-40B4-BE49-F238E27FC236}">
                    <a16:creationId xmlns:a16="http://schemas.microsoft.com/office/drawing/2014/main" id="{F91CEFFA-747B-15D9-6F1F-08C1FB0DC7A0}"/>
                  </a:ext>
                </a:extLst>
              </p:cNvPr>
              <p:cNvSpPr>
                <a:spLocks noChangeArrowheads="1"/>
              </p:cNvSpPr>
              <p:nvPr/>
            </p:nvSpPr>
            <p:spPr bwMode="auto">
              <a:xfrm>
                <a:off x="4135734" y="4976997"/>
                <a:ext cx="1120775" cy="231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53">
                <a:extLst>
                  <a:ext uri="{FF2B5EF4-FFF2-40B4-BE49-F238E27FC236}">
                    <a16:creationId xmlns:a16="http://schemas.microsoft.com/office/drawing/2014/main" id="{F5FF078E-F971-F049-5B6C-211FC500886D}"/>
                  </a:ext>
                </a:extLst>
              </p:cNvPr>
              <p:cNvSpPr>
                <a:spLocks noChangeArrowheads="1"/>
              </p:cNvSpPr>
              <p:nvPr/>
            </p:nvSpPr>
            <p:spPr bwMode="auto">
              <a:xfrm>
                <a:off x="4135734" y="4976997"/>
                <a:ext cx="1120775" cy="231837"/>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21" name="Group 120">
              <a:extLst>
                <a:ext uri="{FF2B5EF4-FFF2-40B4-BE49-F238E27FC236}">
                  <a16:creationId xmlns:a16="http://schemas.microsoft.com/office/drawing/2014/main" id="{88C14EA5-9927-8FE5-49F3-BE053411837B}"/>
                </a:ext>
              </a:extLst>
            </p:cNvPr>
            <p:cNvGrpSpPr/>
            <p:nvPr/>
          </p:nvGrpSpPr>
          <p:grpSpPr>
            <a:xfrm>
              <a:off x="2989559" y="4976997"/>
              <a:ext cx="1122349" cy="231837"/>
              <a:chOff x="2989559" y="4976997"/>
              <a:chExt cx="1120775" cy="231837"/>
            </a:xfrm>
          </p:grpSpPr>
          <p:sp>
            <p:nvSpPr>
              <p:cNvPr id="68" name="Rectangle 62">
                <a:extLst>
                  <a:ext uri="{FF2B5EF4-FFF2-40B4-BE49-F238E27FC236}">
                    <a16:creationId xmlns:a16="http://schemas.microsoft.com/office/drawing/2014/main" id="{49F83C97-7FC0-CE8B-F534-3CC32978B0EE}"/>
                  </a:ext>
                </a:extLst>
              </p:cNvPr>
              <p:cNvSpPr>
                <a:spLocks noChangeArrowheads="1"/>
              </p:cNvSpPr>
              <p:nvPr/>
            </p:nvSpPr>
            <p:spPr bwMode="auto">
              <a:xfrm>
                <a:off x="2989559" y="4976997"/>
                <a:ext cx="1120775" cy="231837"/>
              </a:xfrm>
              <a:prstGeom prst="rect">
                <a:avLst/>
              </a:prstGeom>
              <a:solidFill>
                <a:srgbClr val="F4F3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Rectangle 63">
                <a:extLst>
                  <a:ext uri="{FF2B5EF4-FFF2-40B4-BE49-F238E27FC236}">
                    <a16:creationId xmlns:a16="http://schemas.microsoft.com/office/drawing/2014/main" id="{78E83E2F-0F4E-6A6F-EE19-272FC88EAB11}"/>
                  </a:ext>
                </a:extLst>
              </p:cNvPr>
              <p:cNvSpPr>
                <a:spLocks noChangeArrowheads="1"/>
              </p:cNvSpPr>
              <p:nvPr/>
            </p:nvSpPr>
            <p:spPr bwMode="auto">
              <a:xfrm>
                <a:off x="2989559" y="4976997"/>
                <a:ext cx="1120775" cy="231837"/>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75" name="Rectangle 69">
              <a:extLst>
                <a:ext uri="{FF2B5EF4-FFF2-40B4-BE49-F238E27FC236}">
                  <a16:creationId xmlns:a16="http://schemas.microsoft.com/office/drawing/2014/main" id="{A174F70B-619A-757B-59BD-43117F92D6E7}"/>
                </a:ext>
              </a:extLst>
            </p:cNvPr>
            <p:cNvSpPr>
              <a:spLocks noChangeArrowheads="1"/>
            </p:cNvSpPr>
            <p:nvPr/>
          </p:nvSpPr>
          <p:spPr bwMode="auto">
            <a:xfrm>
              <a:off x="6424129" y="4724853"/>
              <a:ext cx="1122349" cy="231837"/>
            </a:xfrm>
            <a:prstGeom prst="rect">
              <a:avLst/>
            </a:prstGeom>
            <a:solidFill>
              <a:srgbClr val="2A44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89">
              <a:extLst>
                <a:ext uri="{FF2B5EF4-FFF2-40B4-BE49-F238E27FC236}">
                  <a16:creationId xmlns:a16="http://schemas.microsoft.com/office/drawing/2014/main" id="{21B60493-3B49-BCF6-0390-7956AC41AEDD}"/>
                </a:ext>
              </a:extLst>
            </p:cNvPr>
            <p:cNvSpPr>
              <a:spLocks noChangeArrowheads="1"/>
            </p:cNvSpPr>
            <p:nvPr/>
          </p:nvSpPr>
          <p:spPr bwMode="auto">
            <a:xfrm>
              <a:off x="5282703" y="4724853"/>
              <a:ext cx="1122349" cy="231837"/>
            </a:xfrm>
            <a:prstGeom prst="rect">
              <a:avLst/>
            </a:prstGeom>
            <a:solidFill>
              <a:srgbClr val="7025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Rectangle 35">
              <a:extLst>
                <a:ext uri="{FF2B5EF4-FFF2-40B4-BE49-F238E27FC236}">
                  <a16:creationId xmlns:a16="http://schemas.microsoft.com/office/drawing/2014/main" id="{0C0652BC-3B51-F453-BE75-C357C366671E}"/>
                </a:ext>
              </a:extLst>
            </p:cNvPr>
            <p:cNvSpPr>
              <a:spLocks noChangeArrowheads="1"/>
            </p:cNvSpPr>
            <p:nvPr/>
          </p:nvSpPr>
          <p:spPr bwMode="auto">
            <a:xfrm>
              <a:off x="4130985" y="4724853"/>
              <a:ext cx="1122349" cy="231837"/>
            </a:xfrm>
            <a:prstGeom prst="rect">
              <a:avLst/>
            </a:prstGeom>
            <a:solidFill>
              <a:srgbClr val="73262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Rectangle 54">
              <a:extLst>
                <a:ext uri="{FF2B5EF4-FFF2-40B4-BE49-F238E27FC236}">
                  <a16:creationId xmlns:a16="http://schemas.microsoft.com/office/drawing/2014/main" id="{71861493-157F-15D0-0E4D-F0C5B054784B}"/>
                </a:ext>
              </a:extLst>
            </p:cNvPr>
            <p:cNvSpPr>
              <a:spLocks noChangeArrowheads="1"/>
            </p:cNvSpPr>
            <p:nvPr/>
          </p:nvSpPr>
          <p:spPr bwMode="auto">
            <a:xfrm>
              <a:off x="2989559" y="4724853"/>
              <a:ext cx="1122349" cy="231837"/>
            </a:xfrm>
            <a:prstGeom prst="rect">
              <a:avLst/>
            </a:prstGeom>
            <a:solidFill>
              <a:srgbClr val="73391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Rectangle 7">
              <a:extLst>
                <a:ext uri="{FF2B5EF4-FFF2-40B4-BE49-F238E27FC236}">
                  <a16:creationId xmlns:a16="http://schemas.microsoft.com/office/drawing/2014/main" id="{B8026A31-A3BD-9111-4B93-2D98FA1FA662}"/>
                </a:ext>
              </a:extLst>
            </p:cNvPr>
            <p:cNvSpPr>
              <a:spLocks noChangeArrowheads="1"/>
            </p:cNvSpPr>
            <p:nvPr/>
          </p:nvSpPr>
          <p:spPr bwMode="auto">
            <a:xfrm>
              <a:off x="4130985" y="4479479"/>
              <a:ext cx="1122349" cy="231837"/>
            </a:xfrm>
            <a:prstGeom prst="rect">
              <a:avLst/>
            </a:prstGeom>
            <a:solidFill>
              <a:srgbClr val="F4364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50">
              <a:extLst>
                <a:ext uri="{FF2B5EF4-FFF2-40B4-BE49-F238E27FC236}">
                  <a16:creationId xmlns:a16="http://schemas.microsoft.com/office/drawing/2014/main" id="{2482639C-6DA9-6072-B023-A0B3231990B3}"/>
                </a:ext>
              </a:extLst>
            </p:cNvPr>
            <p:cNvSpPr>
              <a:spLocks noChangeArrowheads="1"/>
            </p:cNvSpPr>
            <p:nvPr/>
          </p:nvSpPr>
          <p:spPr bwMode="auto">
            <a:xfrm>
              <a:off x="2989559" y="4479479"/>
              <a:ext cx="1122349" cy="231837"/>
            </a:xfrm>
            <a:prstGeom prst="rect">
              <a:avLst/>
            </a:prstGeom>
            <a:solidFill>
              <a:srgbClr val="FF5C3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Rectangle 65">
              <a:extLst>
                <a:ext uri="{FF2B5EF4-FFF2-40B4-BE49-F238E27FC236}">
                  <a16:creationId xmlns:a16="http://schemas.microsoft.com/office/drawing/2014/main" id="{4E6D1934-44C4-DE10-FEF5-98A7D62D1701}"/>
                </a:ext>
              </a:extLst>
            </p:cNvPr>
            <p:cNvSpPr>
              <a:spLocks noChangeArrowheads="1"/>
            </p:cNvSpPr>
            <p:nvPr/>
          </p:nvSpPr>
          <p:spPr bwMode="auto">
            <a:xfrm>
              <a:off x="6424129" y="4479479"/>
              <a:ext cx="1122349" cy="231837"/>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86">
              <a:extLst>
                <a:ext uri="{FF2B5EF4-FFF2-40B4-BE49-F238E27FC236}">
                  <a16:creationId xmlns:a16="http://schemas.microsoft.com/office/drawing/2014/main" id="{4978831E-F211-2FDD-D3E9-F0DAB7B13A82}"/>
                </a:ext>
              </a:extLst>
            </p:cNvPr>
            <p:cNvSpPr>
              <a:spLocks noChangeArrowheads="1"/>
            </p:cNvSpPr>
            <p:nvPr/>
          </p:nvSpPr>
          <p:spPr bwMode="auto">
            <a:xfrm>
              <a:off x="5282703" y="4479479"/>
              <a:ext cx="1122349" cy="231837"/>
            </a:xfrm>
            <a:prstGeom prst="rect">
              <a:avLst/>
            </a:prstGeom>
            <a:solidFill>
              <a:srgbClr val="C73E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Rectangle 48">
              <a:extLst>
                <a:ext uri="{FF2B5EF4-FFF2-40B4-BE49-F238E27FC236}">
                  <a16:creationId xmlns:a16="http://schemas.microsoft.com/office/drawing/2014/main" id="{480715EE-428F-E0CF-1D68-C2DE1BD375A0}"/>
                </a:ext>
              </a:extLst>
            </p:cNvPr>
            <p:cNvSpPr>
              <a:spLocks noChangeArrowheads="1"/>
            </p:cNvSpPr>
            <p:nvPr/>
          </p:nvSpPr>
          <p:spPr bwMode="auto">
            <a:xfrm>
              <a:off x="4130985" y="4235797"/>
              <a:ext cx="1122349" cy="231837"/>
            </a:xfrm>
            <a:prstGeom prst="rect">
              <a:avLst/>
            </a:prstGeom>
            <a:solidFill>
              <a:srgbClr val="FFB3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Rectangle 58">
              <a:extLst>
                <a:ext uri="{FF2B5EF4-FFF2-40B4-BE49-F238E27FC236}">
                  <a16:creationId xmlns:a16="http://schemas.microsoft.com/office/drawing/2014/main" id="{C39CC427-FB3C-D2FE-003B-943C483B612D}"/>
                </a:ext>
              </a:extLst>
            </p:cNvPr>
            <p:cNvSpPr>
              <a:spLocks noChangeArrowheads="1"/>
            </p:cNvSpPr>
            <p:nvPr/>
          </p:nvSpPr>
          <p:spPr bwMode="auto">
            <a:xfrm>
              <a:off x="2989559" y="4235797"/>
              <a:ext cx="1122349" cy="231837"/>
            </a:xfrm>
            <a:prstGeom prst="rect">
              <a:avLst/>
            </a:prstGeom>
            <a:solidFill>
              <a:srgbClr val="FFA38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73">
              <a:extLst>
                <a:ext uri="{FF2B5EF4-FFF2-40B4-BE49-F238E27FC236}">
                  <a16:creationId xmlns:a16="http://schemas.microsoft.com/office/drawing/2014/main" id="{F3144CCC-4AD3-B1CD-BCE7-C1FAA5A50B2F}"/>
                </a:ext>
              </a:extLst>
            </p:cNvPr>
            <p:cNvSpPr>
              <a:spLocks noChangeArrowheads="1"/>
            </p:cNvSpPr>
            <p:nvPr/>
          </p:nvSpPr>
          <p:spPr bwMode="auto">
            <a:xfrm>
              <a:off x="6424129" y="4235797"/>
              <a:ext cx="1122349" cy="231837"/>
            </a:xfrm>
            <a:prstGeom prst="rect">
              <a:avLst/>
            </a:prstGeom>
            <a:solidFill>
              <a:srgbClr val="8DC8E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Rectangle 93">
              <a:extLst>
                <a:ext uri="{FF2B5EF4-FFF2-40B4-BE49-F238E27FC236}">
                  <a16:creationId xmlns:a16="http://schemas.microsoft.com/office/drawing/2014/main" id="{77ABFAA8-52C9-1BB4-FA13-DDB01E80488F}"/>
                </a:ext>
              </a:extLst>
            </p:cNvPr>
            <p:cNvSpPr>
              <a:spLocks noChangeArrowheads="1"/>
            </p:cNvSpPr>
            <p:nvPr/>
          </p:nvSpPr>
          <p:spPr bwMode="auto">
            <a:xfrm>
              <a:off x="5282703" y="4235797"/>
              <a:ext cx="1122349" cy="231837"/>
            </a:xfrm>
            <a:prstGeom prst="rect">
              <a:avLst/>
            </a:prstGeom>
            <a:solidFill>
              <a:srgbClr val="CD9BC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AutoShape 3">
              <a:extLst>
                <a:ext uri="{FF2B5EF4-FFF2-40B4-BE49-F238E27FC236}">
                  <a16:creationId xmlns:a16="http://schemas.microsoft.com/office/drawing/2014/main" id="{7137B142-8F3E-888F-77BD-B3E785F3AC91}"/>
                </a:ext>
              </a:extLst>
            </p:cNvPr>
            <p:cNvSpPr>
              <a:spLocks noChangeAspect="1" noChangeArrowheads="1" noTextEdit="1"/>
            </p:cNvSpPr>
            <p:nvPr/>
          </p:nvSpPr>
          <p:spPr bwMode="auto">
            <a:xfrm>
              <a:off x="2983209" y="3959962"/>
              <a:ext cx="4597400" cy="1247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38" name="Group 137">
              <a:extLst>
                <a:ext uri="{FF2B5EF4-FFF2-40B4-BE49-F238E27FC236}">
                  <a16:creationId xmlns:a16="http://schemas.microsoft.com/office/drawing/2014/main" id="{62AC6996-0BBA-C1F2-BEEF-A233569FAD65}"/>
                </a:ext>
              </a:extLst>
            </p:cNvPr>
            <p:cNvGrpSpPr/>
            <p:nvPr/>
          </p:nvGrpSpPr>
          <p:grpSpPr>
            <a:xfrm>
              <a:off x="4009610" y="4647871"/>
              <a:ext cx="504031" cy="307850"/>
              <a:chOff x="3997690" y="4630951"/>
              <a:chExt cx="504031" cy="307850"/>
            </a:xfrm>
          </p:grpSpPr>
          <p:sp>
            <p:nvSpPr>
              <p:cNvPr id="37" name="Rectangle 36">
                <a:extLst>
                  <a:ext uri="{FF2B5EF4-FFF2-40B4-BE49-F238E27FC236}">
                    <a16:creationId xmlns:a16="http://schemas.microsoft.com/office/drawing/2014/main" id="{7592392A-18BB-F649-4618-76E955415614}"/>
                  </a:ext>
                </a:extLst>
              </p:cNvPr>
              <p:cNvSpPr>
                <a:spLocks noChangeArrowheads="1"/>
              </p:cNvSpPr>
              <p:nvPr/>
            </p:nvSpPr>
            <p:spPr bwMode="auto">
              <a:xfrm>
                <a:off x="3997690" y="463095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B3BB"/>
                    </a:solidFill>
                    <a:effectLst/>
                    <a:latin typeface="Segoe UI Black"/>
                    <a:ea typeface="Segoe UI Black"/>
                    <a:cs typeface="Segoe UI Black"/>
                  </a:rPr>
                  <a:t>A</a:t>
                </a:r>
                <a:r>
                  <a:rPr lang="es-ES" sz="1000" b="0" i="0" strike="noStrike" cap="none" spc="0" baseline="0">
                    <a:solidFill>
                      <a:srgbClr val="FFB3BB"/>
                    </a:solidFill>
                    <a:effectLst/>
                    <a:latin typeface="Segoe UI Black"/>
                    <a:ea typeface="Segoe UI Black"/>
                    <a:cs typeface="Segoe UI Black"/>
                  </a:rPr>
                  <a:t>
          </a:t>
                </a:r>
                <a:endParaRPr kumimoji="0" lang="en-US" altLang="en-US" sz="1800" b="0" i="0" u="none" strike="noStrike" cap="none" normalizeH="0" baseline="0">
                  <a:ln>
                    <a:noFill/>
                  </a:ln>
                  <a:solidFill>
                    <a:srgbClr val="FFB3BB"/>
                  </a:solidFill>
                  <a:effectLst/>
                  <a:latin typeface="Arial" panose="020B0604020202020204" pitchFamily="34" charset="0"/>
                </a:endParaRPr>
              </a:p>
            </p:txBody>
          </p:sp>
          <p:sp>
            <p:nvSpPr>
              <p:cNvPr id="38" name="Rectangle 37">
                <a:extLst>
                  <a:ext uri="{FF2B5EF4-FFF2-40B4-BE49-F238E27FC236}">
                    <a16:creationId xmlns:a16="http://schemas.microsoft.com/office/drawing/2014/main" id="{365ABF78-0E45-DAD9-5676-2EC9DD3CD295}"/>
                  </a:ext>
                </a:extLst>
              </p:cNvPr>
              <p:cNvSpPr>
                <a:spLocks noChangeArrowheads="1"/>
              </p:cNvSpPr>
              <p:nvPr/>
            </p:nvSpPr>
            <p:spPr bwMode="auto">
              <a:xfrm>
                <a:off x="4100878" y="4630951"/>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8" name="Rectangle 47">
                <a:extLst>
                  <a:ext uri="{FF2B5EF4-FFF2-40B4-BE49-F238E27FC236}">
                    <a16:creationId xmlns:a16="http://schemas.microsoft.com/office/drawing/2014/main" id="{68310E1A-F13F-7183-49F9-75ECFB436962}"/>
                  </a:ext>
                </a:extLst>
              </p:cNvPr>
              <p:cNvSpPr>
                <a:spLocks noChangeArrowheads="1"/>
              </p:cNvSpPr>
              <p:nvPr/>
            </p:nvSpPr>
            <p:spPr bwMode="auto">
              <a:xfrm>
                <a:off x="4150023" y="4839915"/>
                <a:ext cx="237299"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73262F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34" name="Group 133">
              <a:extLst>
                <a:ext uri="{FF2B5EF4-FFF2-40B4-BE49-F238E27FC236}">
                  <a16:creationId xmlns:a16="http://schemas.microsoft.com/office/drawing/2014/main" id="{CC9F93BD-8E78-4AF6-CBF6-40F69BE0EC42}"/>
                </a:ext>
              </a:extLst>
            </p:cNvPr>
            <p:cNvGrpSpPr/>
            <p:nvPr/>
          </p:nvGrpSpPr>
          <p:grpSpPr>
            <a:xfrm>
              <a:off x="4009610" y="4158817"/>
              <a:ext cx="504031" cy="307851"/>
              <a:chOff x="3997690" y="4143587"/>
              <a:chExt cx="504031" cy="307851"/>
            </a:xfrm>
          </p:grpSpPr>
          <p:sp>
            <p:nvSpPr>
              <p:cNvPr id="50" name="Rectangle 49">
                <a:extLst>
                  <a:ext uri="{FF2B5EF4-FFF2-40B4-BE49-F238E27FC236}">
                    <a16:creationId xmlns:a16="http://schemas.microsoft.com/office/drawing/2014/main" id="{889CC2DF-20EF-2163-86E0-DEC66DA62FB6}"/>
                  </a:ext>
                </a:extLst>
              </p:cNvPr>
              <p:cNvSpPr>
                <a:spLocks noChangeArrowheads="1"/>
              </p:cNvSpPr>
              <p:nvPr/>
            </p:nvSpPr>
            <p:spPr bwMode="auto">
              <a:xfrm>
                <a:off x="3997690" y="4143587"/>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73262F"/>
                    </a:solidFill>
                    <a:effectLst/>
                    <a:latin typeface="Segoe UI Black"/>
                    <a:ea typeface="Segoe UI Black"/>
                    <a:cs typeface="Segoe UI Black"/>
                  </a:rPr>
                  <a:t>A</a:t>
                </a:r>
                <a:r>
                  <a:rPr lang="es-ES" sz="1000" b="0" i="0" strike="noStrike" cap="none" spc="0" baseline="0">
                    <a:solidFill>
                      <a:srgbClr val="73262F"/>
                    </a:solidFill>
                    <a:effectLst/>
                    <a:latin typeface="Segoe UI Black"/>
                    <a:ea typeface="Segoe UI Black"/>
                    <a:cs typeface="Segoe UI Black"/>
                  </a:rPr>
                  <a:t>
          </a:t>
                </a:r>
                <a:endParaRPr kumimoji="0" lang="en-US" altLang="en-US" sz="1800" b="0" i="0" u="none" strike="noStrike" cap="none" normalizeH="0" baseline="0">
                  <a:ln>
                    <a:noFill/>
                  </a:ln>
                  <a:solidFill>
                    <a:srgbClr val="73262F"/>
                  </a:solidFill>
                  <a:effectLst/>
                  <a:latin typeface="Arial" panose="020B0604020202020204" pitchFamily="34" charset="0"/>
                </a:endParaRPr>
              </a:p>
            </p:txBody>
          </p:sp>
          <p:sp>
            <p:nvSpPr>
              <p:cNvPr id="51" name="Rectangle 50">
                <a:extLst>
                  <a:ext uri="{FF2B5EF4-FFF2-40B4-BE49-F238E27FC236}">
                    <a16:creationId xmlns:a16="http://schemas.microsoft.com/office/drawing/2014/main" id="{1E420085-C71E-ECCF-AF31-48FA8297D0D5}"/>
                  </a:ext>
                </a:extLst>
              </p:cNvPr>
              <p:cNvSpPr>
                <a:spLocks noChangeArrowheads="1"/>
              </p:cNvSpPr>
              <p:nvPr/>
            </p:nvSpPr>
            <p:spPr bwMode="auto">
              <a:xfrm>
                <a:off x="4100877" y="414359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2" name="Rectangle 51">
                <a:extLst>
                  <a:ext uri="{FF2B5EF4-FFF2-40B4-BE49-F238E27FC236}">
                    <a16:creationId xmlns:a16="http://schemas.microsoft.com/office/drawing/2014/main" id="{C7D4161B-14DB-3C6F-49FA-0E641FA97E10}"/>
                  </a:ext>
                </a:extLst>
              </p:cNvPr>
              <p:cNvSpPr>
                <a:spLocks noChangeArrowheads="1"/>
              </p:cNvSpPr>
              <p:nvPr/>
            </p:nvSpPr>
            <p:spPr bwMode="auto">
              <a:xfrm>
                <a:off x="4150021" y="4350859"/>
                <a:ext cx="243713"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FFB3BB</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sp>
          <p:nvSpPr>
            <p:cNvPr id="55" name="Rectangle 54">
              <a:extLst>
                <a:ext uri="{FF2B5EF4-FFF2-40B4-BE49-F238E27FC236}">
                  <a16:creationId xmlns:a16="http://schemas.microsoft.com/office/drawing/2014/main" id="{FF982A3D-0487-1A0D-A037-144D9914DC61}"/>
                </a:ext>
              </a:extLst>
            </p:cNvPr>
            <p:cNvSpPr>
              <a:spLocks noChangeArrowheads="1"/>
            </p:cNvSpPr>
            <p:nvPr/>
          </p:nvSpPr>
          <p:spPr bwMode="auto">
            <a:xfrm>
              <a:off x="4161942" y="4998418"/>
              <a:ext cx="22126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FFFFFF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nvGrpSpPr>
            <p:cNvPr id="135" name="Group 134">
              <a:extLst>
                <a:ext uri="{FF2B5EF4-FFF2-40B4-BE49-F238E27FC236}">
                  <a16:creationId xmlns:a16="http://schemas.microsoft.com/office/drawing/2014/main" id="{94DC77AE-A152-25B2-6C03-68D92DF002A1}"/>
                </a:ext>
              </a:extLst>
            </p:cNvPr>
            <p:cNvGrpSpPr/>
            <p:nvPr/>
          </p:nvGrpSpPr>
          <p:grpSpPr>
            <a:xfrm>
              <a:off x="2868182" y="4402498"/>
              <a:ext cx="505619" cy="307849"/>
              <a:chOff x="2851514" y="4388960"/>
              <a:chExt cx="505619" cy="307849"/>
            </a:xfrm>
          </p:grpSpPr>
          <p:sp>
            <p:nvSpPr>
              <p:cNvPr id="57" name="Rectangle 51">
                <a:extLst>
                  <a:ext uri="{FF2B5EF4-FFF2-40B4-BE49-F238E27FC236}">
                    <a16:creationId xmlns:a16="http://schemas.microsoft.com/office/drawing/2014/main" id="{895F5902-BFBD-125B-3FEB-4CBC9AC0F8DC}"/>
                  </a:ext>
                </a:extLst>
              </p:cNvPr>
              <p:cNvSpPr>
                <a:spLocks noChangeArrowheads="1"/>
              </p:cNvSpPr>
              <p:nvPr/>
            </p:nvSpPr>
            <p:spPr bwMode="auto">
              <a:xfrm>
                <a:off x="2851514" y="4388961"/>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bg1"/>
                  </a:solidFill>
                  <a:effectLst/>
                  <a:latin typeface="Arial" panose="020B0604020202020204" pitchFamily="34" charset="0"/>
                </a:endParaRPr>
              </a:p>
            </p:txBody>
          </p:sp>
          <p:sp>
            <p:nvSpPr>
              <p:cNvPr id="58" name="Rectangle 52">
                <a:extLst>
                  <a:ext uri="{FF2B5EF4-FFF2-40B4-BE49-F238E27FC236}">
                    <a16:creationId xmlns:a16="http://schemas.microsoft.com/office/drawing/2014/main" id="{103F56FC-3C85-D11C-15B5-5B86752DF541}"/>
                  </a:ext>
                </a:extLst>
              </p:cNvPr>
              <p:cNvSpPr>
                <a:spLocks noChangeArrowheads="1"/>
              </p:cNvSpPr>
              <p:nvPr/>
            </p:nvSpPr>
            <p:spPr bwMode="auto">
              <a:xfrm>
                <a:off x="2956289" y="438896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9" name="Rectangle 53">
                <a:extLst>
                  <a:ext uri="{FF2B5EF4-FFF2-40B4-BE49-F238E27FC236}">
                    <a16:creationId xmlns:a16="http://schemas.microsoft.com/office/drawing/2014/main" id="{1326CD1E-7B9A-8A72-C172-F4E85177A8BD}"/>
                  </a:ext>
                </a:extLst>
              </p:cNvPr>
              <p:cNvSpPr>
                <a:spLocks noChangeArrowheads="1"/>
              </p:cNvSpPr>
              <p:nvPr/>
            </p:nvSpPr>
            <p:spPr bwMode="auto">
              <a:xfrm>
                <a:off x="3003849" y="4597927"/>
                <a:ext cx="238903"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FF5C39</a:t>
                </a:r>
                <a:endParaRPr kumimoji="0" lang="en-US" altLang="en-US" sz="1800" b="0" i="0" u="none" strike="noStrike" cap="none" normalizeH="0" baseline="0">
                  <a:ln>
                    <a:noFill/>
                  </a:ln>
                  <a:effectLst/>
                  <a:latin typeface="Arial" panose="020B0604020202020204" pitchFamily="34" charset="0"/>
                </a:endParaRPr>
              </a:p>
            </p:txBody>
          </p:sp>
        </p:grpSp>
        <p:grpSp>
          <p:nvGrpSpPr>
            <p:cNvPr id="137" name="Group 136">
              <a:extLst>
                <a:ext uri="{FF2B5EF4-FFF2-40B4-BE49-F238E27FC236}">
                  <a16:creationId xmlns:a16="http://schemas.microsoft.com/office/drawing/2014/main" id="{4CA32E28-13DC-C098-2609-0F749347B3A0}"/>
                </a:ext>
              </a:extLst>
            </p:cNvPr>
            <p:cNvGrpSpPr/>
            <p:nvPr/>
          </p:nvGrpSpPr>
          <p:grpSpPr>
            <a:xfrm>
              <a:off x="2868184" y="4647872"/>
              <a:ext cx="505617" cy="307848"/>
              <a:chOff x="2851516" y="4630950"/>
              <a:chExt cx="505617" cy="307848"/>
            </a:xfrm>
          </p:grpSpPr>
          <p:sp>
            <p:nvSpPr>
              <p:cNvPr id="61" name="Rectangle 55">
                <a:extLst>
                  <a:ext uri="{FF2B5EF4-FFF2-40B4-BE49-F238E27FC236}">
                    <a16:creationId xmlns:a16="http://schemas.microsoft.com/office/drawing/2014/main" id="{A098F3E4-C71B-9115-28EA-8418062C23D4}"/>
                  </a:ext>
                </a:extLst>
              </p:cNvPr>
              <p:cNvSpPr>
                <a:spLocks noChangeArrowheads="1"/>
              </p:cNvSpPr>
              <p:nvPr/>
            </p:nvSpPr>
            <p:spPr bwMode="auto">
              <a:xfrm>
                <a:off x="2851516" y="4630951"/>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A38B"/>
                    </a:solidFill>
                    <a:effectLst/>
                    <a:latin typeface="Segoe UI Black"/>
                    <a:ea typeface="Segoe UI Black"/>
                    <a:cs typeface="Segoe UI Black"/>
                  </a:rPr>
                  <a:t>A</a:t>
                </a:r>
                <a:r>
                  <a:rPr lang="es-ES" sz="1000" b="0" i="0" strike="noStrike" cap="none" spc="0" baseline="0">
                    <a:solidFill>
                      <a:srgbClr val="FFA38B"/>
                    </a:solidFill>
                    <a:effectLst/>
                    <a:latin typeface="Segoe UI Black"/>
                    <a:ea typeface="Segoe UI Black"/>
                    <a:cs typeface="Segoe UI Black"/>
                  </a:rPr>
                  <a:t>
          </a:t>
                </a:r>
                <a:endParaRPr kumimoji="0" lang="en-US" altLang="en-US" sz="1800" b="0" i="0" u="none" strike="noStrike" cap="none" normalizeH="0" baseline="0">
                  <a:ln>
                    <a:noFill/>
                  </a:ln>
                  <a:solidFill>
                    <a:srgbClr val="FFA38B"/>
                  </a:solidFill>
                  <a:effectLst/>
                  <a:latin typeface="Arial" panose="020B0604020202020204" pitchFamily="34" charset="0"/>
                </a:endParaRPr>
              </a:p>
            </p:txBody>
          </p:sp>
          <p:sp>
            <p:nvSpPr>
              <p:cNvPr id="62" name="Rectangle 56">
                <a:extLst>
                  <a:ext uri="{FF2B5EF4-FFF2-40B4-BE49-F238E27FC236}">
                    <a16:creationId xmlns:a16="http://schemas.microsoft.com/office/drawing/2014/main" id="{A144836B-B6FD-EC56-A2FF-32C97598B07E}"/>
                  </a:ext>
                </a:extLst>
              </p:cNvPr>
              <p:cNvSpPr>
                <a:spLocks noChangeArrowheads="1"/>
              </p:cNvSpPr>
              <p:nvPr/>
            </p:nvSpPr>
            <p:spPr bwMode="auto">
              <a:xfrm>
                <a:off x="2956290" y="463095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3" name="Rectangle 57">
                <a:extLst>
                  <a:ext uri="{FF2B5EF4-FFF2-40B4-BE49-F238E27FC236}">
                    <a16:creationId xmlns:a16="http://schemas.microsoft.com/office/drawing/2014/main" id="{B4B4A50A-B0AB-3249-578C-C74260F52234}"/>
                  </a:ext>
                </a:extLst>
              </p:cNvPr>
              <p:cNvSpPr>
                <a:spLocks noChangeArrowheads="1"/>
              </p:cNvSpPr>
              <p:nvPr/>
            </p:nvSpPr>
            <p:spPr bwMode="auto">
              <a:xfrm>
                <a:off x="3003847" y="4839917"/>
                <a:ext cx="25012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73391D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33" name="Group 132">
              <a:extLst>
                <a:ext uri="{FF2B5EF4-FFF2-40B4-BE49-F238E27FC236}">
                  <a16:creationId xmlns:a16="http://schemas.microsoft.com/office/drawing/2014/main" id="{16F9D676-15C5-A3E3-4D1C-EFE6430F4CE0}"/>
                </a:ext>
              </a:extLst>
            </p:cNvPr>
            <p:cNvGrpSpPr/>
            <p:nvPr/>
          </p:nvGrpSpPr>
          <p:grpSpPr>
            <a:xfrm>
              <a:off x="2868182" y="4158818"/>
              <a:ext cx="505620" cy="307848"/>
              <a:chOff x="2851514" y="4143589"/>
              <a:chExt cx="505620" cy="307848"/>
            </a:xfrm>
          </p:grpSpPr>
          <p:grpSp>
            <p:nvGrpSpPr>
              <p:cNvPr id="132" name="Group 131">
                <a:extLst>
                  <a:ext uri="{FF2B5EF4-FFF2-40B4-BE49-F238E27FC236}">
                    <a16:creationId xmlns:a16="http://schemas.microsoft.com/office/drawing/2014/main" id="{D674A0B8-6B78-ECA6-EC9D-4CE7A3185FEF}"/>
                  </a:ext>
                </a:extLst>
              </p:cNvPr>
              <p:cNvGrpSpPr/>
              <p:nvPr/>
            </p:nvGrpSpPr>
            <p:grpSpPr>
              <a:xfrm>
                <a:off x="2851514" y="4143589"/>
                <a:ext cx="505620" cy="307848"/>
                <a:chOff x="2851514" y="4143588"/>
                <a:chExt cx="505620" cy="307848"/>
              </a:xfrm>
            </p:grpSpPr>
            <p:sp>
              <p:nvSpPr>
                <p:cNvPr id="65" name="Rectangle 59">
                  <a:extLst>
                    <a:ext uri="{FF2B5EF4-FFF2-40B4-BE49-F238E27FC236}">
                      <a16:creationId xmlns:a16="http://schemas.microsoft.com/office/drawing/2014/main" id="{A07F7F4E-CE01-4B75-1EB8-848F1A98AAC3}"/>
                    </a:ext>
                  </a:extLst>
                </p:cNvPr>
                <p:cNvSpPr>
                  <a:spLocks noChangeArrowheads="1"/>
                </p:cNvSpPr>
                <p:nvPr/>
              </p:nvSpPr>
              <p:spPr bwMode="auto">
                <a:xfrm>
                  <a:off x="2851514" y="4143588"/>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73391D"/>
                      </a:solidFill>
                      <a:effectLst/>
                      <a:latin typeface="Segoe UI Black"/>
                      <a:ea typeface="Segoe UI Black"/>
                      <a:cs typeface="Segoe UI Black"/>
                    </a:rPr>
                    <a:t>A</a:t>
                  </a:r>
                  <a:r>
                    <a:rPr lang="es-ES" sz="1000" b="0" i="0" strike="noStrike" cap="none" spc="0" baseline="0">
                      <a:solidFill>
                        <a:srgbClr val="73391D"/>
                      </a:solidFill>
                      <a:effectLst/>
                      <a:latin typeface="Segoe UI Black"/>
                      <a:ea typeface="Segoe UI Black"/>
                      <a:cs typeface="Segoe UI Black"/>
                    </a:rPr>
                    <a:t>
          </a:t>
                  </a:r>
                  <a:endParaRPr kumimoji="0" lang="en-US" altLang="en-US" sz="1800" b="0" i="0" u="none" strike="noStrike" cap="none" normalizeH="0" baseline="0">
                    <a:ln>
                      <a:noFill/>
                    </a:ln>
                    <a:solidFill>
                      <a:srgbClr val="73391D"/>
                    </a:solidFill>
                    <a:effectLst/>
                    <a:latin typeface="Arial" panose="020B0604020202020204" pitchFamily="34" charset="0"/>
                  </a:endParaRPr>
                </a:p>
              </p:txBody>
            </p:sp>
            <p:sp>
              <p:nvSpPr>
                <p:cNvPr id="66" name="Rectangle 60">
                  <a:extLst>
                    <a:ext uri="{FF2B5EF4-FFF2-40B4-BE49-F238E27FC236}">
                      <a16:creationId xmlns:a16="http://schemas.microsoft.com/office/drawing/2014/main" id="{E90485C9-55AD-E0C2-34CA-66E40F03B73B}"/>
                    </a:ext>
                  </a:extLst>
                </p:cNvPr>
                <p:cNvSpPr>
                  <a:spLocks noChangeArrowheads="1"/>
                </p:cNvSpPr>
                <p:nvPr/>
              </p:nvSpPr>
              <p:spPr bwMode="auto">
                <a:xfrm>
                  <a:off x="2956290" y="4143589"/>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sp>
            <p:nvSpPr>
              <p:cNvPr id="67" name="Rectangle 61">
                <a:extLst>
                  <a:ext uri="{FF2B5EF4-FFF2-40B4-BE49-F238E27FC236}">
                    <a16:creationId xmlns:a16="http://schemas.microsoft.com/office/drawing/2014/main" id="{A37954AB-F66D-09B1-C2BD-5ACDC4C114AF}"/>
                  </a:ext>
                </a:extLst>
              </p:cNvPr>
              <p:cNvSpPr>
                <a:spLocks noChangeArrowheads="1"/>
              </p:cNvSpPr>
              <p:nvPr/>
            </p:nvSpPr>
            <p:spPr bwMode="auto">
              <a:xfrm>
                <a:off x="3003848" y="4350862"/>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FFA38B</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sp>
          <p:nvSpPr>
            <p:cNvPr id="70" name="Rectangle 64">
              <a:extLst>
                <a:ext uri="{FF2B5EF4-FFF2-40B4-BE49-F238E27FC236}">
                  <a16:creationId xmlns:a16="http://schemas.microsoft.com/office/drawing/2014/main" id="{E6BD7DAA-1203-86EB-90AF-4CB405BBBF17}"/>
                </a:ext>
              </a:extLst>
            </p:cNvPr>
            <p:cNvSpPr>
              <a:spLocks noChangeArrowheads="1"/>
            </p:cNvSpPr>
            <p:nvPr/>
          </p:nvSpPr>
          <p:spPr bwMode="auto">
            <a:xfrm>
              <a:off x="3020516" y="4998418"/>
              <a:ext cx="23088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F4F3F5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nvGrpSpPr>
            <p:cNvPr id="142" name="Group 141">
              <a:extLst>
                <a:ext uri="{FF2B5EF4-FFF2-40B4-BE49-F238E27FC236}">
                  <a16:creationId xmlns:a16="http://schemas.microsoft.com/office/drawing/2014/main" id="{B78A64DE-6215-4C7D-CB69-916710B74D83}"/>
                </a:ext>
              </a:extLst>
            </p:cNvPr>
            <p:cNvGrpSpPr/>
            <p:nvPr/>
          </p:nvGrpSpPr>
          <p:grpSpPr>
            <a:xfrm>
              <a:off x="6313978" y="4410197"/>
              <a:ext cx="473551" cy="278229"/>
              <a:chOff x="6299678" y="4398352"/>
              <a:chExt cx="473551" cy="278229"/>
            </a:xfrm>
          </p:grpSpPr>
          <p:sp>
            <p:nvSpPr>
              <p:cNvPr id="72" name="Rectangle 66">
                <a:extLst>
                  <a:ext uri="{FF2B5EF4-FFF2-40B4-BE49-F238E27FC236}">
                    <a16:creationId xmlns:a16="http://schemas.microsoft.com/office/drawing/2014/main" id="{3C25E052-E70A-9985-665A-7BF72068FACC}"/>
                  </a:ext>
                </a:extLst>
              </p:cNvPr>
              <p:cNvSpPr>
                <a:spLocks noChangeArrowheads="1"/>
              </p:cNvSpPr>
              <p:nvPr/>
            </p:nvSpPr>
            <p:spPr bwMode="auto">
              <a:xfrm>
                <a:off x="6299678" y="4398352"/>
                <a:ext cx="368776" cy="277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900" b="1" i="0" strike="noStrike" cap="none" spc="0" baseline="0">
                    <a:solidFill>
                      <a:srgbClr val="FFFFFF"/>
                    </a:solidFill>
                    <a:effectLst/>
                    <a:latin typeface="Segoe UI Black"/>
                    <a:ea typeface="Segoe UI Black"/>
                    <a:cs typeface="Segoe UI Black"/>
                  </a:rPr>
                  <a:t>A</a:t>
                </a:r>
                <a:r>
                  <a:rPr lang="es-ES" sz="9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3" name="Rectangle 67">
                <a:extLst>
                  <a:ext uri="{FF2B5EF4-FFF2-40B4-BE49-F238E27FC236}">
                    <a16:creationId xmlns:a16="http://schemas.microsoft.com/office/drawing/2014/main" id="{26866EA9-D870-8B6F-E09C-4BF7BC3AEE5D}"/>
                  </a:ext>
                </a:extLst>
              </p:cNvPr>
              <p:cNvSpPr>
                <a:spLocks noChangeArrowheads="1"/>
              </p:cNvSpPr>
              <p:nvPr/>
            </p:nvSpPr>
            <p:spPr bwMode="auto">
              <a:xfrm>
                <a:off x="6404452" y="4398352"/>
                <a:ext cx="368776" cy="277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900" b="1" i="0" strike="noStrike" cap="none" spc="0" baseline="0">
                    <a:solidFill>
                      <a:srgbClr val="000000"/>
                    </a:solidFill>
                    <a:effectLst/>
                    <a:latin typeface="Segoe UI Black"/>
                    <a:ea typeface="Segoe UI Black"/>
                    <a:cs typeface="Segoe UI Black"/>
                  </a:rPr>
                  <a:t>A</a:t>
                </a:r>
                <a:r>
                  <a:rPr lang="es-ES" sz="9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4" name="Rectangle 68">
                <a:extLst>
                  <a:ext uri="{FF2B5EF4-FFF2-40B4-BE49-F238E27FC236}">
                    <a16:creationId xmlns:a16="http://schemas.microsoft.com/office/drawing/2014/main" id="{A1A5AC1F-B80A-3740-4DB5-2A2903E1FB9F}"/>
                  </a:ext>
                </a:extLst>
              </p:cNvPr>
              <p:cNvSpPr>
                <a:spLocks noChangeArrowheads="1"/>
              </p:cNvSpPr>
              <p:nvPr/>
            </p:nvSpPr>
            <p:spPr bwMode="auto">
              <a:xfrm>
                <a:off x="6440784" y="4599618"/>
                <a:ext cx="25012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0078D4</a:t>
                </a:r>
                <a:endParaRPr kumimoji="0" lang="en-US" altLang="en-US" sz="1800" b="0" i="0" u="none" strike="noStrike" cap="none" normalizeH="0" baseline="0">
                  <a:ln>
                    <a:noFill/>
                  </a:ln>
                  <a:solidFill>
                    <a:schemeClr val="bg1"/>
                  </a:solidFill>
                  <a:effectLst/>
                  <a:latin typeface="Arial" panose="020B0604020202020204" pitchFamily="34" charset="0"/>
                </a:endParaRPr>
              </a:p>
            </p:txBody>
          </p:sp>
        </p:grpSp>
        <p:grpSp>
          <p:nvGrpSpPr>
            <p:cNvPr id="144" name="Group 143">
              <a:extLst>
                <a:ext uri="{FF2B5EF4-FFF2-40B4-BE49-F238E27FC236}">
                  <a16:creationId xmlns:a16="http://schemas.microsoft.com/office/drawing/2014/main" id="{D827A894-B698-2BCA-F167-5B781D78197E}"/>
                </a:ext>
              </a:extLst>
            </p:cNvPr>
            <p:cNvGrpSpPr/>
            <p:nvPr/>
          </p:nvGrpSpPr>
          <p:grpSpPr>
            <a:xfrm>
              <a:off x="6302752" y="4647872"/>
              <a:ext cx="505619" cy="307848"/>
              <a:chOff x="6288452" y="4632642"/>
              <a:chExt cx="505619" cy="307848"/>
            </a:xfrm>
          </p:grpSpPr>
          <p:sp>
            <p:nvSpPr>
              <p:cNvPr id="76" name="Rectangle 70">
                <a:extLst>
                  <a:ext uri="{FF2B5EF4-FFF2-40B4-BE49-F238E27FC236}">
                    <a16:creationId xmlns:a16="http://schemas.microsoft.com/office/drawing/2014/main" id="{E00F9C9C-33CE-9310-6C5E-B68438616172}"/>
                  </a:ext>
                </a:extLst>
              </p:cNvPr>
              <p:cNvSpPr>
                <a:spLocks noChangeArrowheads="1"/>
              </p:cNvSpPr>
              <p:nvPr/>
            </p:nvSpPr>
            <p:spPr bwMode="auto">
              <a:xfrm>
                <a:off x="6288452" y="463264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8DC8E8"/>
                    </a:solidFill>
                    <a:effectLst/>
                    <a:latin typeface="Segoe UI Black"/>
                    <a:ea typeface="Segoe UI Black"/>
                    <a:cs typeface="Segoe UI Black"/>
                  </a:rPr>
                  <a:t>A</a:t>
                </a:r>
                <a:r>
                  <a:rPr lang="es-ES" sz="1000" b="0" i="0" strike="noStrike" cap="none" spc="0" baseline="0">
                    <a:solidFill>
                      <a:srgbClr val="8DC8E8"/>
                    </a:solidFill>
                    <a:effectLst/>
                    <a:latin typeface="Segoe UI Black"/>
                    <a:ea typeface="Segoe UI Black"/>
                    <a:cs typeface="Segoe UI Black"/>
                  </a:rPr>
                  <a:t>
          </a:t>
                </a:r>
                <a:endParaRPr kumimoji="0" lang="en-US" altLang="en-US" sz="1800" b="0" i="0" u="none" strike="noStrike" cap="none" normalizeH="0" baseline="0">
                  <a:ln>
                    <a:noFill/>
                  </a:ln>
                  <a:solidFill>
                    <a:srgbClr val="8DC8E8"/>
                  </a:solidFill>
                  <a:effectLst/>
                  <a:latin typeface="Arial" panose="020B0604020202020204" pitchFamily="34" charset="0"/>
                </a:endParaRPr>
              </a:p>
            </p:txBody>
          </p:sp>
          <p:sp>
            <p:nvSpPr>
              <p:cNvPr id="77" name="Rectangle 71">
                <a:extLst>
                  <a:ext uri="{FF2B5EF4-FFF2-40B4-BE49-F238E27FC236}">
                    <a16:creationId xmlns:a16="http://schemas.microsoft.com/office/drawing/2014/main" id="{C336D1AC-24F2-3D85-B4EA-6CEF1387CA23}"/>
                  </a:ext>
                </a:extLst>
              </p:cNvPr>
              <p:cNvSpPr>
                <a:spLocks noChangeArrowheads="1"/>
              </p:cNvSpPr>
              <p:nvPr/>
            </p:nvSpPr>
            <p:spPr bwMode="auto">
              <a:xfrm>
                <a:off x="6393227" y="463264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8" name="Rectangle 72">
                <a:extLst>
                  <a:ext uri="{FF2B5EF4-FFF2-40B4-BE49-F238E27FC236}">
                    <a16:creationId xmlns:a16="http://schemas.microsoft.com/office/drawing/2014/main" id="{B487530C-87BB-6282-289D-CD211AE8C887}"/>
                  </a:ext>
                </a:extLst>
              </p:cNvPr>
              <p:cNvSpPr>
                <a:spLocks noChangeArrowheads="1"/>
              </p:cNvSpPr>
              <p:nvPr/>
            </p:nvSpPr>
            <p:spPr bwMode="auto">
              <a:xfrm>
                <a:off x="6440784" y="4841609"/>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2A446F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40" name="Group 139">
              <a:extLst>
                <a:ext uri="{FF2B5EF4-FFF2-40B4-BE49-F238E27FC236}">
                  <a16:creationId xmlns:a16="http://schemas.microsoft.com/office/drawing/2014/main" id="{C6B358CB-8244-C3C8-2F51-79969683929B}"/>
                </a:ext>
              </a:extLst>
            </p:cNvPr>
            <p:cNvGrpSpPr/>
            <p:nvPr/>
          </p:nvGrpSpPr>
          <p:grpSpPr>
            <a:xfrm>
              <a:off x="6302753" y="4158817"/>
              <a:ext cx="505619" cy="307848"/>
              <a:chOff x="6288453" y="4145279"/>
              <a:chExt cx="505619" cy="307848"/>
            </a:xfrm>
          </p:grpSpPr>
          <p:sp>
            <p:nvSpPr>
              <p:cNvPr id="80" name="Rectangle 74">
                <a:extLst>
                  <a:ext uri="{FF2B5EF4-FFF2-40B4-BE49-F238E27FC236}">
                    <a16:creationId xmlns:a16="http://schemas.microsoft.com/office/drawing/2014/main" id="{F8EEFBD4-BCC8-9B51-82E9-5FEE4E034CF5}"/>
                  </a:ext>
                </a:extLst>
              </p:cNvPr>
              <p:cNvSpPr>
                <a:spLocks noChangeArrowheads="1"/>
              </p:cNvSpPr>
              <p:nvPr/>
            </p:nvSpPr>
            <p:spPr bwMode="auto">
              <a:xfrm>
                <a:off x="6288453" y="4145279"/>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2A446F"/>
                    </a:solidFill>
                    <a:effectLst/>
                    <a:latin typeface="Segoe UI Black"/>
                    <a:ea typeface="Segoe UI Black"/>
                    <a:cs typeface="Segoe UI Black"/>
                  </a:rPr>
                  <a:t>A</a:t>
                </a:r>
                <a:r>
                  <a:rPr lang="es-ES" sz="1000" b="0" i="0" strike="noStrike" cap="none" spc="0" baseline="0">
                    <a:solidFill>
                      <a:srgbClr val="2A446F"/>
                    </a:solidFill>
                    <a:effectLst/>
                    <a:latin typeface="Segoe UI Black"/>
                    <a:ea typeface="Segoe UI Black"/>
                    <a:cs typeface="Segoe UI Black"/>
                  </a:rPr>
                  <a:t>
          </a:t>
                </a:r>
                <a:endParaRPr kumimoji="0" lang="en-US" altLang="en-US" sz="1800" b="0" i="0" u="none" strike="noStrike" cap="none" normalizeH="0" baseline="0">
                  <a:ln>
                    <a:noFill/>
                  </a:ln>
                  <a:solidFill>
                    <a:srgbClr val="2A446F"/>
                  </a:solidFill>
                  <a:effectLst/>
                  <a:latin typeface="Arial" panose="020B0604020202020204" pitchFamily="34" charset="0"/>
                </a:endParaRPr>
              </a:p>
            </p:txBody>
          </p:sp>
          <p:sp>
            <p:nvSpPr>
              <p:cNvPr id="81" name="Rectangle 75">
                <a:extLst>
                  <a:ext uri="{FF2B5EF4-FFF2-40B4-BE49-F238E27FC236}">
                    <a16:creationId xmlns:a16="http://schemas.microsoft.com/office/drawing/2014/main" id="{5B380C53-82FA-1B4B-30BF-798A5B2F88F5}"/>
                  </a:ext>
                </a:extLst>
              </p:cNvPr>
              <p:cNvSpPr>
                <a:spLocks noChangeArrowheads="1"/>
              </p:cNvSpPr>
              <p:nvPr/>
            </p:nvSpPr>
            <p:spPr bwMode="auto">
              <a:xfrm>
                <a:off x="6393228" y="414528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2" name="Rectangle 76">
                <a:extLst>
                  <a:ext uri="{FF2B5EF4-FFF2-40B4-BE49-F238E27FC236}">
                    <a16:creationId xmlns:a16="http://schemas.microsoft.com/office/drawing/2014/main" id="{5220604C-6208-C2D5-0A1F-68306385E1FB}"/>
                  </a:ext>
                </a:extLst>
              </p:cNvPr>
              <p:cNvSpPr>
                <a:spLocks noChangeArrowheads="1"/>
              </p:cNvSpPr>
              <p:nvPr/>
            </p:nvSpPr>
            <p:spPr bwMode="auto">
              <a:xfrm>
                <a:off x="6440785" y="4352549"/>
                <a:ext cx="254937"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8DC8E8</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10" name="Group 109">
              <a:extLst>
                <a:ext uri="{FF2B5EF4-FFF2-40B4-BE49-F238E27FC236}">
                  <a16:creationId xmlns:a16="http://schemas.microsoft.com/office/drawing/2014/main" id="{059EE6F8-A27B-1F22-044B-E55CC3E02DA7}"/>
                </a:ext>
              </a:extLst>
            </p:cNvPr>
            <p:cNvGrpSpPr/>
            <p:nvPr/>
          </p:nvGrpSpPr>
          <p:grpSpPr>
            <a:xfrm>
              <a:off x="5282703" y="3983653"/>
              <a:ext cx="2263775" cy="231837"/>
              <a:chOff x="5282703" y="3983653"/>
              <a:chExt cx="2263775" cy="231837"/>
            </a:xfrm>
          </p:grpSpPr>
          <p:sp>
            <p:nvSpPr>
              <p:cNvPr id="83" name="Rectangle 80">
                <a:extLst>
                  <a:ext uri="{FF2B5EF4-FFF2-40B4-BE49-F238E27FC236}">
                    <a16:creationId xmlns:a16="http://schemas.microsoft.com/office/drawing/2014/main" id="{3D2A98B8-E200-678A-E8D0-7F915BF24E8A}"/>
                  </a:ext>
                </a:extLst>
              </p:cNvPr>
              <p:cNvSpPr>
                <a:spLocks noChangeArrowheads="1"/>
              </p:cNvSpPr>
              <p:nvPr/>
            </p:nvSpPr>
            <p:spPr bwMode="auto">
              <a:xfrm>
                <a:off x="5282703" y="3983653"/>
                <a:ext cx="2263775" cy="231837"/>
              </a:xfrm>
              <a:prstGeom prst="rect">
                <a:avLst/>
              </a:prstGeom>
              <a:solidFill>
                <a:srgbClr val="091F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Rectangle 81">
                <a:extLst>
                  <a:ext uri="{FF2B5EF4-FFF2-40B4-BE49-F238E27FC236}">
                    <a16:creationId xmlns:a16="http://schemas.microsoft.com/office/drawing/2014/main" id="{0A33A553-B149-6F5D-639E-0E68F58F1780}"/>
                  </a:ext>
                </a:extLst>
              </p:cNvPr>
              <p:cNvSpPr>
                <a:spLocks noChangeArrowheads="1"/>
              </p:cNvSpPr>
              <p:nvPr/>
            </p:nvSpPr>
            <p:spPr bwMode="auto">
              <a:xfrm>
                <a:off x="5282703" y="3983653"/>
                <a:ext cx="2263775" cy="231837"/>
              </a:xfrm>
              <a:prstGeom prst="rect">
                <a:avLst/>
              </a:prstGeom>
              <a:solidFill>
                <a:srgbClr val="091F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82">
                <a:extLst>
                  <a:ext uri="{FF2B5EF4-FFF2-40B4-BE49-F238E27FC236}">
                    <a16:creationId xmlns:a16="http://schemas.microsoft.com/office/drawing/2014/main" id="{C8B6E6AD-D8D0-9276-C59C-36AE25B7F95C}"/>
                  </a:ext>
                </a:extLst>
              </p:cNvPr>
              <p:cNvSpPr>
                <a:spLocks noEditPoints="1"/>
              </p:cNvSpPr>
              <p:nvPr/>
            </p:nvSpPr>
            <p:spPr bwMode="auto">
              <a:xfrm>
                <a:off x="5282703" y="3983653"/>
                <a:ext cx="2263775" cy="231837"/>
              </a:xfrm>
              <a:custGeom>
                <a:avLst/>
                <a:gdLst>
                  <a:gd name="T0" fmla="*/ 0 w 15200"/>
                  <a:gd name="T1" fmla="*/ 4 h 960"/>
                  <a:gd name="T2" fmla="*/ 4 w 15200"/>
                  <a:gd name="T3" fmla="*/ 0 h 960"/>
                  <a:gd name="T4" fmla="*/ 15196 w 15200"/>
                  <a:gd name="T5" fmla="*/ 0 h 960"/>
                  <a:gd name="T6" fmla="*/ 15200 w 15200"/>
                  <a:gd name="T7" fmla="*/ 4 h 960"/>
                  <a:gd name="T8" fmla="*/ 15200 w 15200"/>
                  <a:gd name="T9" fmla="*/ 956 h 960"/>
                  <a:gd name="T10" fmla="*/ 15196 w 15200"/>
                  <a:gd name="T11" fmla="*/ 960 h 960"/>
                  <a:gd name="T12" fmla="*/ 4 w 15200"/>
                  <a:gd name="T13" fmla="*/ 960 h 960"/>
                  <a:gd name="T14" fmla="*/ 0 w 15200"/>
                  <a:gd name="T15" fmla="*/ 956 h 960"/>
                  <a:gd name="T16" fmla="*/ 0 w 15200"/>
                  <a:gd name="T17" fmla="*/ 4 h 960"/>
                  <a:gd name="T18" fmla="*/ 8 w 15200"/>
                  <a:gd name="T19" fmla="*/ 956 h 960"/>
                  <a:gd name="T20" fmla="*/ 4 w 15200"/>
                  <a:gd name="T21" fmla="*/ 952 h 960"/>
                  <a:gd name="T22" fmla="*/ 15196 w 15200"/>
                  <a:gd name="T23" fmla="*/ 952 h 960"/>
                  <a:gd name="T24" fmla="*/ 15192 w 15200"/>
                  <a:gd name="T25" fmla="*/ 956 h 960"/>
                  <a:gd name="T26" fmla="*/ 15192 w 15200"/>
                  <a:gd name="T27" fmla="*/ 4 h 960"/>
                  <a:gd name="T28" fmla="*/ 15196 w 15200"/>
                  <a:gd name="T29" fmla="*/ 8 h 960"/>
                  <a:gd name="T30" fmla="*/ 4 w 15200"/>
                  <a:gd name="T31" fmla="*/ 8 h 960"/>
                  <a:gd name="T32" fmla="*/ 8 w 15200"/>
                  <a:gd name="T33" fmla="*/ 4 h 960"/>
                  <a:gd name="T34" fmla="*/ 8 w 15200"/>
                  <a:gd name="T35" fmla="*/ 956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00" h="960">
                    <a:moveTo>
                      <a:pt x="0" y="4"/>
                    </a:moveTo>
                    <a:cubicBezTo>
                      <a:pt x="0" y="2"/>
                      <a:pt x="2" y="0"/>
                      <a:pt x="4" y="0"/>
                    </a:cubicBezTo>
                    <a:lnTo>
                      <a:pt x="15196" y="0"/>
                    </a:lnTo>
                    <a:cubicBezTo>
                      <a:pt x="15199" y="0"/>
                      <a:pt x="15200" y="2"/>
                      <a:pt x="15200" y="4"/>
                    </a:cubicBezTo>
                    <a:lnTo>
                      <a:pt x="15200" y="956"/>
                    </a:lnTo>
                    <a:cubicBezTo>
                      <a:pt x="15200" y="959"/>
                      <a:pt x="15199" y="960"/>
                      <a:pt x="15196" y="960"/>
                    </a:cubicBezTo>
                    <a:lnTo>
                      <a:pt x="4" y="960"/>
                    </a:lnTo>
                    <a:cubicBezTo>
                      <a:pt x="2" y="960"/>
                      <a:pt x="0" y="959"/>
                      <a:pt x="0" y="956"/>
                    </a:cubicBezTo>
                    <a:lnTo>
                      <a:pt x="0" y="4"/>
                    </a:lnTo>
                    <a:close/>
                    <a:moveTo>
                      <a:pt x="8" y="956"/>
                    </a:moveTo>
                    <a:lnTo>
                      <a:pt x="4" y="952"/>
                    </a:lnTo>
                    <a:lnTo>
                      <a:pt x="15196" y="952"/>
                    </a:lnTo>
                    <a:lnTo>
                      <a:pt x="15192" y="956"/>
                    </a:lnTo>
                    <a:lnTo>
                      <a:pt x="15192" y="4"/>
                    </a:lnTo>
                    <a:lnTo>
                      <a:pt x="15196" y="8"/>
                    </a:lnTo>
                    <a:lnTo>
                      <a:pt x="4" y="8"/>
                    </a:lnTo>
                    <a:lnTo>
                      <a:pt x="8" y="4"/>
                    </a:lnTo>
                    <a:lnTo>
                      <a:pt x="8" y="956"/>
                    </a:lnTo>
                    <a:close/>
                  </a:path>
                </a:pathLst>
              </a:custGeom>
              <a:solidFill>
                <a:srgbClr val="FFFFFF"/>
              </a:solidFill>
              <a:ln w="0">
                <a:solidFill>
                  <a:srgbClr val="000000"/>
                </a:solidFill>
                <a:prstDash val="solid"/>
                <a:round/>
              </a:ln>
            </p:spPr>
            <p:txBody>
              <a:bodyPr vert="horz" wrap="square" lIns="91440" tIns="45720" rIns="91440" bIns="45720" numCol="1" anchor="t" anchorCtr="0" compatLnSpc="1">
                <a:prstTxWarp prst="textNoShape">
                  <a:avLst/>
                </a:prstTxWarp>
              </a:bodyPr>
              <a:lstStyle/>
              <a:p>
                <a:endParaRPr lang="en-US"/>
              </a:p>
            </p:txBody>
          </p:sp>
          <p:sp>
            <p:nvSpPr>
              <p:cNvPr id="86" name="Rectangle 83">
                <a:extLst>
                  <a:ext uri="{FF2B5EF4-FFF2-40B4-BE49-F238E27FC236}">
                    <a16:creationId xmlns:a16="http://schemas.microsoft.com/office/drawing/2014/main" id="{0926B1ED-665F-EE39-BA4D-70CE150DA6C2}"/>
                  </a:ext>
                </a:extLst>
              </p:cNvPr>
              <p:cNvSpPr>
                <a:spLocks noChangeArrowheads="1"/>
              </p:cNvSpPr>
              <p:nvPr/>
            </p:nvSpPr>
            <p:spPr bwMode="auto">
              <a:xfrm>
                <a:off x="5282703" y="3983653"/>
                <a:ext cx="2263775" cy="231837"/>
              </a:xfrm>
              <a:prstGeom prst="rect">
                <a:avLst/>
              </a:prstGeom>
              <a:solidFill>
                <a:srgbClr val="091F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46" name="Group 145">
              <a:extLst>
                <a:ext uri="{FF2B5EF4-FFF2-40B4-BE49-F238E27FC236}">
                  <a16:creationId xmlns:a16="http://schemas.microsoft.com/office/drawing/2014/main" id="{03A39392-6759-F08C-7000-160D5DC0E292}"/>
                </a:ext>
              </a:extLst>
            </p:cNvPr>
            <p:cNvGrpSpPr/>
            <p:nvPr/>
          </p:nvGrpSpPr>
          <p:grpSpPr>
            <a:xfrm>
              <a:off x="5313657" y="4005073"/>
              <a:ext cx="622112" cy="192037"/>
              <a:chOff x="5300957" y="3988719"/>
              <a:chExt cx="622112" cy="192037"/>
            </a:xfrm>
          </p:grpSpPr>
          <p:sp>
            <p:nvSpPr>
              <p:cNvPr id="87" name="Rectangle 84">
                <a:extLst>
                  <a:ext uri="{FF2B5EF4-FFF2-40B4-BE49-F238E27FC236}">
                    <a16:creationId xmlns:a16="http://schemas.microsoft.com/office/drawing/2014/main" id="{E74C6C74-AA24-4BED-2DE9-C3CEEE41E22E}"/>
                  </a:ext>
                </a:extLst>
              </p:cNvPr>
              <p:cNvSpPr>
                <a:spLocks noChangeArrowheads="1"/>
              </p:cNvSpPr>
              <p:nvPr/>
            </p:nvSpPr>
            <p:spPr bwMode="auto">
              <a:xfrm>
                <a:off x="5300959" y="3988719"/>
                <a:ext cx="622110" cy="123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800" b="1" i="0" strike="noStrike" cap="none" spc="0" baseline="0">
                    <a:solidFill>
                      <a:srgbClr val="FFFFFF"/>
                    </a:solidFill>
                    <a:effectLst/>
                    <a:latin typeface="Segoe UI"/>
                    <a:ea typeface="Segoe UI"/>
                    <a:cs typeface="Segoe UI"/>
                  </a:rPr>
                  <a:t>Azul negro</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8" name="Rectangle 85">
                <a:extLst>
                  <a:ext uri="{FF2B5EF4-FFF2-40B4-BE49-F238E27FC236}">
                    <a16:creationId xmlns:a16="http://schemas.microsoft.com/office/drawing/2014/main" id="{254A3C47-E33D-DC85-0DD1-1F09A870D429}"/>
                  </a:ext>
                </a:extLst>
              </p:cNvPr>
              <p:cNvSpPr>
                <a:spLocks noChangeArrowheads="1"/>
              </p:cNvSpPr>
              <p:nvPr/>
            </p:nvSpPr>
            <p:spPr bwMode="auto">
              <a:xfrm>
                <a:off x="5300957" y="4103794"/>
                <a:ext cx="242110"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091F2C</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43" name="Group 142">
              <a:extLst>
                <a:ext uri="{FF2B5EF4-FFF2-40B4-BE49-F238E27FC236}">
                  <a16:creationId xmlns:a16="http://schemas.microsoft.com/office/drawing/2014/main" id="{E479D2A2-9248-FADA-F6A8-80F2958F0621}"/>
                </a:ext>
              </a:extLst>
            </p:cNvPr>
            <p:cNvGrpSpPr/>
            <p:nvPr/>
          </p:nvGrpSpPr>
          <p:grpSpPr>
            <a:xfrm>
              <a:off x="5161327" y="4647873"/>
              <a:ext cx="505620" cy="307848"/>
              <a:chOff x="5142277" y="4637718"/>
              <a:chExt cx="505620" cy="307848"/>
            </a:xfrm>
          </p:grpSpPr>
          <p:sp>
            <p:nvSpPr>
              <p:cNvPr id="93" name="Rectangle 90">
                <a:extLst>
                  <a:ext uri="{FF2B5EF4-FFF2-40B4-BE49-F238E27FC236}">
                    <a16:creationId xmlns:a16="http://schemas.microsoft.com/office/drawing/2014/main" id="{7C14974B-01E7-053F-C185-D7AF06732E9F}"/>
                  </a:ext>
                </a:extLst>
              </p:cNvPr>
              <p:cNvSpPr>
                <a:spLocks noChangeArrowheads="1"/>
              </p:cNvSpPr>
              <p:nvPr/>
            </p:nvSpPr>
            <p:spPr bwMode="auto">
              <a:xfrm>
                <a:off x="5142277" y="4637718"/>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CD9BCF"/>
                    </a:solidFill>
                    <a:effectLst/>
                    <a:latin typeface="Segoe UI Black"/>
                    <a:ea typeface="Segoe UI Black"/>
                    <a:cs typeface="Segoe UI Black"/>
                  </a:rPr>
                  <a:t>A</a:t>
                </a:r>
                <a:r>
                  <a:rPr lang="es-ES" sz="1000" b="0" i="0" strike="noStrike" cap="none" spc="0" baseline="0">
                    <a:solidFill>
                      <a:srgbClr val="CD9BCF"/>
                    </a:solidFill>
                    <a:effectLst/>
                    <a:latin typeface="Segoe UI Black"/>
                    <a:ea typeface="Segoe UI Black"/>
                    <a:cs typeface="Segoe UI Black"/>
                  </a:rPr>
                  <a:t>
          </a:t>
                </a:r>
                <a:endParaRPr kumimoji="0" lang="en-US" altLang="en-US" sz="1800" b="0" i="0" u="none" strike="noStrike" cap="none" normalizeH="0" baseline="0">
                  <a:ln>
                    <a:noFill/>
                  </a:ln>
                  <a:solidFill>
                    <a:srgbClr val="CD9BCF"/>
                  </a:solidFill>
                  <a:effectLst/>
                  <a:latin typeface="Arial" panose="020B0604020202020204" pitchFamily="34" charset="0"/>
                </a:endParaRPr>
              </a:p>
            </p:txBody>
          </p:sp>
          <p:sp>
            <p:nvSpPr>
              <p:cNvPr id="94" name="Rectangle 91">
                <a:extLst>
                  <a:ext uri="{FF2B5EF4-FFF2-40B4-BE49-F238E27FC236}">
                    <a16:creationId xmlns:a16="http://schemas.microsoft.com/office/drawing/2014/main" id="{549DD738-C45C-386A-8917-EAAC0DA91431}"/>
                  </a:ext>
                </a:extLst>
              </p:cNvPr>
              <p:cNvSpPr>
                <a:spLocks noChangeArrowheads="1"/>
              </p:cNvSpPr>
              <p:nvPr/>
            </p:nvSpPr>
            <p:spPr bwMode="auto">
              <a:xfrm>
                <a:off x="5247053" y="4637718"/>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5" name="Rectangle 92">
                <a:extLst>
                  <a:ext uri="{FF2B5EF4-FFF2-40B4-BE49-F238E27FC236}">
                    <a16:creationId xmlns:a16="http://schemas.microsoft.com/office/drawing/2014/main" id="{61D59B05-DAD6-BBC5-343C-A42D46F9CD87}"/>
                  </a:ext>
                </a:extLst>
              </p:cNvPr>
              <p:cNvSpPr>
                <a:spLocks noChangeArrowheads="1"/>
              </p:cNvSpPr>
              <p:nvPr/>
            </p:nvSpPr>
            <p:spPr bwMode="auto">
              <a:xfrm>
                <a:off x="5294607" y="4844992"/>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702573</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39" name="Group 138">
              <a:extLst>
                <a:ext uri="{FF2B5EF4-FFF2-40B4-BE49-F238E27FC236}">
                  <a16:creationId xmlns:a16="http://schemas.microsoft.com/office/drawing/2014/main" id="{0FB38F0E-9447-70F7-2C96-EE118D6178E7}"/>
                </a:ext>
              </a:extLst>
            </p:cNvPr>
            <p:cNvGrpSpPr/>
            <p:nvPr/>
          </p:nvGrpSpPr>
          <p:grpSpPr>
            <a:xfrm>
              <a:off x="5161328" y="4158815"/>
              <a:ext cx="505619" cy="307848"/>
              <a:chOff x="5142278" y="4148662"/>
              <a:chExt cx="505619" cy="307848"/>
            </a:xfrm>
          </p:grpSpPr>
          <p:sp>
            <p:nvSpPr>
              <p:cNvPr id="97" name="Rectangle 94">
                <a:extLst>
                  <a:ext uri="{FF2B5EF4-FFF2-40B4-BE49-F238E27FC236}">
                    <a16:creationId xmlns:a16="http://schemas.microsoft.com/office/drawing/2014/main" id="{43BBB099-87DC-5BA5-BC4D-B2C9646D644E}"/>
                  </a:ext>
                </a:extLst>
              </p:cNvPr>
              <p:cNvSpPr>
                <a:spLocks noChangeArrowheads="1"/>
              </p:cNvSpPr>
              <p:nvPr/>
            </p:nvSpPr>
            <p:spPr bwMode="auto">
              <a:xfrm>
                <a:off x="5142278" y="414866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702573"/>
                    </a:solidFill>
                    <a:effectLst/>
                    <a:latin typeface="Segoe UI Black"/>
                    <a:ea typeface="Segoe UI Black"/>
                    <a:cs typeface="Segoe UI Black"/>
                  </a:rPr>
                  <a:t>A</a:t>
                </a:r>
                <a:r>
                  <a:rPr lang="es-ES" sz="1000" b="0" i="0" strike="noStrike" cap="none" spc="0" baseline="0">
                    <a:solidFill>
                      <a:srgbClr val="702573"/>
                    </a:solidFill>
                    <a:effectLst/>
                    <a:latin typeface="Segoe UI Black"/>
                    <a:ea typeface="Segoe UI Black"/>
                    <a:cs typeface="Segoe UI Black"/>
                  </a:rPr>
                  <a:t>
          </a:t>
                </a:r>
                <a:endParaRPr kumimoji="0" lang="en-US" altLang="en-US" sz="1800" b="0" i="0" u="none" strike="noStrike" cap="none" normalizeH="0" baseline="0">
                  <a:ln>
                    <a:noFill/>
                  </a:ln>
                  <a:solidFill>
                    <a:srgbClr val="702573"/>
                  </a:solidFill>
                  <a:effectLst/>
                  <a:latin typeface="Arial" panose="020B0604020202020204" pitchFamily="34" charset="0"/>
                </a:endParaRPr>
              </a:p>
            </p:txBody>
          </p:sp>
          <p:sp>
            <p:nvSpPr>
              <p:cNvPr id="98" name="Rectangle 95">
                <a:extLst>
                  <a:ext uri="{FF2B5EF4-FFF2-40B4-BE49-F238E27FC236}">
                    <a16:creationId xmlns:a16="http://schemas.microsoft.com/office/drawing/2014/main" id="{264AF6E2-1295-4160-DA19-2585B363120A}"/>
                  </a:ext>
                </a:extLst>
              </p:cNvPr>
              <p:cNvSpPr>
                <a:spLocks noChangeArrowheads="1"/>
              </p:cNvSpPr>
              <p:nvPr/>
            </p:nvSpPr>
            <p:spPr bwMode="auto">
              <a:xfrm>
                <a:off x="5247053" y="414866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9" name="Rectangle 96">
                <a:extLst>
                  <a:ext uri="{FF2B5EF4-FFF2-40B4-BE49-F238E27FC236}">
                    <a16:creationId xmlns:a16="http://schemas.microsoft.com/office/drawing/2014/main" id="{C0386FF5-BA0F-B1F4-88CA-8E64D2C66F76}"/>
                  </a:ext>
                </a:extLst>
              </p:cNvPr>
              <p:cNvSpPr>
                <a:spLocks noChangeArrowheads="1"/>
              </p:cNvSpPr>
              <p:nvPr/>
            </p:nvSpPr>
            <p:spPr bwMode="auto">
              <a:xfrm>
                <a:off x="5294609" y="4357626"/>
                <a:ext cx="259747"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CD9BCF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13" name="Group 112">
              <a:extLst>
                <a:ext uri="{FF2B5EF4-FFF2-40B4-BE49-F238E27FC236}">
                  <a16:creationId xmlns:a16="http://schemas.microsoft.com/office/drawing/2014/main" id="{74DB690E-251B-681D-745F-89FC4E1C51B3}"/>
                </a:ext>
              </a:extLst>
            </p:cNvPr>
            <p:cNvGrpSpPr/>
            <p:nvPr/>
          </p:nvGrpSpPr>
          <p:grpSpPr>
            <a:xfrm>
              <a:off x="5280323" y="4976997"/>
              <a:ext cx="2263775" cy="231837"/>
              <a:chOff x="5280323" y="4976997"/>
              <a:chExt cx="2263775" cy="231837"/>
            </a:xfrm>
          </p:grpSpPr>
          <p:sp>
            <p:nvSpPr>
              <p:cNvPr id="100" name="Rectangle 97">
                <a:extLst>
                  <a:ext uri="{FF2B5EF4-FFF2-40B4-BE49-F238E27FC236}">
                    <a16:creationId xmlns:a16="http://schemas.microsoft.com/office/drawing/2014/main" id="{9FC9884F-56BC-C520-8E0E-60C18D1D943A}"/>
                  </a:ext>
                </a:extLst>
              </p:cNvPr>
              <p:cNvSpPr>
                <a:spLocks noChangeArrowheads="1"/>
              </p:cNvSpPr>
              <p:nvPr/>
            </p:nvSpPr>
            <p:spPr bwMode="auto">
              <a:xfrm>
                <a:off x="5280323" y="4976997"/>
                <a:ext cx="2263775" cy="2318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Rectangle 98">
                <a:extLst>
                  <a:ext uri="{FF2B5EF4-FFF2-40B4-BE49-F238E27FC236}">
                    <a16:creationId xmlns:a16="http://schemas.microsoft.com/office/drawing/2014/main" id="{5EBE61B3-D140-8057-1328-6C3FE7AD74AB}"/>
                  </a:ext>
                </a:extLst>
              </p:cNvPr>
              <p:cNvSpPr>
                <a:spLocks noChangeArrowheads="1"/>
              </p:cNvSpPr>
              <p:nvPr/>
            </p:nvSpPr>
            <p:spPr bwMode="auto">
              <a:xfrm>
                <a:off x="5280323" y="4976997"/>
                <a:ext cx="2263775" cy="231837"/>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102" name="Rectangle 99">
              <a:extLst>
                <a:ext uri="{FF2B5EF4-FFF2-40B4-BE49-F238E27FC236}">
                  <a16:creationId xmlns:a16="http://schemas.microsoft.com/office/drawing/2014/main" id="{EE5B0239-44FF-64AE-A0A3-E7AEC4F719D0}"/>
                </a:ext>
              </a:extLst>
            </p:cNvPr>
            <p:cNvSpPr>
              <a:spLocks noChangeArrowheads="1"/>
            </p:cNvSpPr>
            <p:nvPr/>
          </p:nvSpPr>
          <p:spPr bwMode="auto">
            <a:xfrm>
              <a:off x="5311279" y="4998419"/>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000000</a:t>
              </a:r>
              <a:endParaRPr kumimoji="0" lang="en-US" altLang="en-US" sz="1800" b="0" i="0" u="none" strike="noStrike" cap="none" normalizeH="0" baseline="0">
                <a:ln>
                  <a:noFill/>
                </a:ln>
                <a:solidFill>
                  <a:schemeClr val="bg1"/>
                </a:solidFill>
                <a:effectLst/>
                <a:latin typeface="Arial" panose="020B0604020202020204" pitchFamily="34" charset="0"/>
              </a:endParaRPr>
            </a:p>
          </p:txBody>
        </p:sp>
        <p:grpSp>
          <p:nvGrpSpPr>
            <p:cNvPr id="111" name="Group 110">
              <a:extLst>
                <a:ext uri="{FF2B5EF4-FFF2-40B4-BE49-F238E27FC236}">
                  <a16:creationId xmlns:a16="http://schemas.microsoft.com/office/drawing/2014/main" id="{287256CD-A0D0-C353-3C91-F51DC6CEAA74}"/>
                </a:ext>
              </a:extLst>
            </p:cNvPr>
            <p:cNvGrpSpPr/>
            <p:nvPr/>
          </p:nvGrpSpPr>
          <p:grpSpPr>
            <a:xfrm>
              <a:off x="2987973" y="3983653"/>
              <a:ext cx="2263775" cy="231837"/>
              <a:chOff x="2987972" y="3987038"/>
              <a:chExt cx="2268538" cy="230144"/>
            </a:xfrm>
          </p:grpSpPr>
          <p:sp>
            <p:nvSpPr>
              <p:cNvPr id="103" name="Rectangle 100">
                <a:extLst>
                  <a:ext uri="{FF2B5EF4-FFF2-40B4-BE49-F238E27FC236}">
                    <a16:creationId xmlns:a16="http://schemas.microsoft.com/office/drawing/2014/main" id="{9CADF0D7-2065-1313-DBFF-EB0C09C03DB9}"/>
                  </a:ext>
                </a:extLst>
              </p:cNvPr>
              <p:cNvSpPr>
                <a:spLocks noChangeArrowheads="1"/>
              </p:cNvSpPr>
              <p:nvPr/>
            </p:nvSpPr>
            <p:spPr bwMode="auto">
              <a:xfrm>
                <a:off x="2987972" y="3987038"/>
                <a:ext cx="2268538" cy="230144"/>
              </a:xfrm>
              <a:prstGeom prst="rect">
                <a:avLst/>
              </a:prstGeom>
              <a:solidFill>
                <a:srgbClr val="E8E6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Rectangle 101">
                <a:extLst>
                  <a:ext uri="{FF2B5EF4-FFF2-40B4-BE49-F238E27FC236}">
                    <a16:creationId xmlns:a16="http://schemas.microsoft.com/office/drawing/2014/main" id="{213DC802-E7FC-525B-6021-DF572FA385D6}"/>
                  </a:ext>
                </a:extLst>
              </p:cNvPr>
              <p:cNvSpPr>
                <a:spLocks noChangeArrowheads="1"/>
              </p:cNvSpPr>
              <p:nvPr/>
            </p:nvSpPr>
            <p:spPr bwMode="auto">
              <a:xfrm>
                <a:off x="2987972" y="3987038"/>
                <a:ext cx="2268538" cy="230144"/>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45" name="Group 144">
              <a:extLst>
                <a:ext uri="{FF2B5EF4-FFF2-40B4-BE49-F238E27FC236}">
                  <a16:creationId xmlns:a16="http://schemas.microsoft.com/office/drawing/2014/main" id="{18F04B8B-7F04-6D66-32DA-88D780BD0093}"/>
                </a:ext>
              </a:extLst>
            </p:cNvPr>
            <p:cNvGrpSpPr/>
            <p:nvPr/>
          </p:nvGrpSpPr>
          <p:grpSpPr>
            <a:xfrm>
              <a:off x="3018928" y="4005072"/>
              <a:ext cx="655782" cy="190344"/>
              <a:chOff x="3002258" y="3980258"/>
              <a:chExt cx="655782" cy="190344"/>
            </a:xfrm>
          </p:grpSpPr>
          <p:sp>
            <p:nvSpPr>
              <p:cNvPr id="105" name="Rectangle 102">
                <a:extLst>
                  <a:ext uri="{FF2B5EF4-FFF2-40B4-BE49-F238E27FC236}">
                    <a16:creationId xmlns:a16="http://schemas.microsoft.com/office/drawing/2014/main" id="{BB53E1AC-8C2B-8E90-2391-F13AB0E7DBCC}"/>
                  </a:ext>
                </a:extLst>
              </p:cNvPr>
              <p:cNvSpPr>
                <a:spLocks noChangeArrowheads="1"/>
              </p:cNvSpPr>
              <p:nvPr/>
            </p:nvSpPr>
            <p:spPr bwMode="auto">
              <a:xfrm>
                <a:off x="3002260" y="3980258"/>
                <a:ext cx="655780" cy="123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800" b="1" i="0" strike="noStrike" cap="none" spc="0" baseline="0">
                    <a:solidFill>
                      <a:srgbClr val="1A1A1A"/>
                    </a:solidFill>
                    <a:effectLst/>
                    <a:latin typeface="Segoe UI"/>
                    <a:ea typeface="Segoe UI"/>
                    <a:cs typeface="Segoe UI"/>
                  </a:rPr>
                  <a:t>Gris neutro</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6" name="Rectangle 103">
                <a:extLst>
                  <a:ext uri="{FF2B5EF4-FFF2-40B4-BE49-F238E27FC236}">
                    <a16:creationId xmlns:a16="http://schemas.microsoft.com/office/drawing/2014/main" id="{A24372CE-4853-1243-3F7B-9DA51361BDF1}"/>
                  </a:ext>
                </a:extLst>
              </p:cNvPr>
              <p:cNvSpPr>
                <a:spLocks noChangeArrowheads="1"/>
              </p:cNvSpPr>
              <p:nvPr/>
            </p:nvSpPr>
            <p:spPr bwMode="auto">
              <a:xfrm>
                <a:off x="3002258" y="4093640"/>
                <a:ext cx="246920"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E8E6DF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36" name="Group 135">
              <a:extLst>
                <a:ext uri="{FF2B5EF4-FFF2-40B4-BE49-F238E27FC236}">
                  <a16:creationId xmlns:a16="http://schemas.microsoft.com/office/drawing/2014/main" id="{3C8DABFC-1CEB-07F7-BB5C-77B402457E04}"/>
                </a:ext>
              </a:extLst>
            </p:cNvPr>
            <p:cNvGrpSpPr/>
            <p:nvPr/>
          </p:nvGrpSpPr>
          <p:grpSpPr>
            <a:xfrm>
              <a:off x="4009607" y="4402499"/>
              <a:ext cx="504032" cy="311228"/>
              <a:chOff x="3997688" y="4388963"/>
              <a:chExt cx="504032" cy="311228"/>
            </a:xfrm>
          </p:grpSpPr>
          <p:sp>
            <p:nvSpPr>
              <p:cNvPr id="34" name="Rectangle 33">
                <a:extLst>
                  <a:ext uri="{FF2B5EF4-FFF2-40B4-BE49-F238E27FC236}">
                    <a16:creationId xmlns:a16="http://schemas.microsoft.com/office/drawing/2014/main" id="{009D7676-24C9-D284-7745-1E0476D2DEBF}"/>
                  </a:ext>
                </a:extLst>
              </p:cNvPr>
              <p:cNvSpPr>
                <a:spLocks noChangeArrowheads="1"/>
              </p:cNvSpPr>
              <p:nvPr/>
            </p:nvSpPr>
            <p:spPr bwMode="auto">
              <a:xfrm>
                <a:off x="3997688" y="438896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bg1"/>
                  </a:solidFill>
                  <a:effectLst/>
                  <a:latin typeface="Arial" panose="020B0604020202020204" pitchFamily="34" charset="0"/>
                </a:endParaRPr>
              </a:p>
            </p:txBody>
          </p:sp>
          <p:sp>
            <p:nvSpPr>
              <p:cNvPr id="35" name="Rectangle 34">
                <a:extLst>
                  <a:ext uri="{FF2B5EF4-FFF2-40B4-BE49-F238E27FC236}">
                    <a16:creationId xmlns:a16="http://schemas.microsoft.com/office/drawing/2014/main" id="{2E067B62-8905-E5CF-2CE1-AFF4CC56BBBE}"/>
                  </a:ext>
                </a:extLst>
              </p:cNvPr>
              <p:cNvSpPr>
                <a:spLocks noChangeArrowheads="1"/>
              </p:cNvSpPr>
              <p:nvPr/>
            </p:nvSpPr>
            <p:spPr bwMode="auto">
              <a:xfrm>
                <a:off x="4150023" y="4597927"/>
                <a:ext cx="242110"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F4364C</a:t>
                </a:r>
                <a:endParaRPr kumimoji="0" lang="en-US" altLang="en-US" sz="1800" b="0" i="0" u="none" strike="noStrike" cap="none" normalizeH="0" baseline="0">
                  <a:ln>
                    <a:noFill/>
                  </a:ln>
                  <a:effectLst/>
                  <a:latin typeface="Arial" panose="020B0604020202020204" pitchFamily="34" charset="0"/>
                </a:endParaRPr>
              </a:p>
            </p:txBody>
          </p:sp>
          <p:sp>
            <p:nvSpPr>
              <p:cNvPr id="107" name="Rectangle 14">
                <a:extLst>
                  <a:ext uri="{FF2B5EF4-FFF2-40B4-BE49-F238E27FC236}">
                    <a16:creationId xmlns:a16="http://schemas.microsoft.com/office/drawing/2014/main" id="{2ED8ED90-F6E9-2DDA-1208-72514C2421A6}"/>
                  </a:ext>
                </a:extLst>
              </p:cNvPr>
              <p:cNvSpPr>
                <a:spLocks noChangeArrowheads="1"/>
              </p:cNvSpPr>
              <p:nvPr/>
            </p:nvSpPr>
            <p:spPr bwMode="auto">
              <a:xfrm>
                <a:off x="4100877" y="439234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41" name="Group 140">
              <a:extLst>
                <a:ext uri="{FF2B5EF4-FFF2-40B4-BE49-F238E27FC236}">
                  <a16:creationId xmlns:a16="http://schemas.microsoft.com/office/drawing/2014/main" id="{C6A5BD4A-5654-7FD6-88CD-CC557137A7E1}"/>
                </a:ext>
              </a:extLst>
            </p:cNvPr>
            <p:cNvGrpSpPr/>
            <p:nvPr/>
          </p:nvGrpSpPr>
          <p:grpSpPr>
            <a:xfrm>
              <a:off x="5161327" y="4402498"/>
              <a:ext cx="505620" cy="307849"/>
              <a:chOff x="5142277" y="4390652"/>
              <a:chExt cx="505620" cy="307849"/>
            </a:xfrm>
          </p:grpSpPr>
          <p:sp>
            <p:nvSpPr>
              <p:cNvPr id="90" name="Rectangle 87">
                <a:extLst>
                  <a:ext uri="{FF2B5EF4-FFF2-40B4-BE49-F238E27FC236}">
                    <a16:creationId xmlns:a16="http://schemas.microsoft.com/office/drawing/2014/main" id="{FA7F27EC-A77A-8BF3-4B0F-B4D399479DE1}"/>
                  </a:ext>
                </a:extLst>
              </p:cNvPr>
              <p:cNvSpPr>
                <a:spLocks noChangeArrowheads="1"/>
              </p:cNvSpPr>
              <p:nvPr/>
            </p:nvSpPr>
            <p:spPr bwMode="auto">
              <a:xfrm>
                <a:off x="5142277" y="439065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1" name="Rectangle 88">
                <a:extLst>
                  <a:ext uri="{FF2B5EF4-FFF2-40B4-BE49-F238E27FC236}">
                    <a16:creationId xmlns:a16="http://schemas.microsoft.com/office/drawing/2014/main" id="{7C28F47B-8AD2-FB82-20F0-2CB83DCA9D13}"/>
                  </a:ext>
                </a:extLst>
              </p:cNvPr>
              <p:cNvSpPr>
                <a:spLocks noChangeArrowheads="1"/>
              </p:cNvSpPr>
              <p:nvPr/>
            </p:nvSpPr>
            <p:spPr bwMode="auto">
              <a:xfrm>
                <a:off x="5294609" y="4603005"/>
                <a:ext cx="254937"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C73ECC</a:t>
                </a:r>
                <a:endParaRPr kumimoji="0" lang="en-US" altLang="en-US" sz="1800" b="0" i="0" u="none" strike="noStrike" cap="none" normalizeH="0" baseline="0">
                  <a:ln>
                    <a:noFill/>
                  </a:ln>
                  <a:effectLst/>
                  <a:latin typeface="Arial" panose="020B0604020202020204" pitchFamily="34" charset="0"/>
                </a:endParaRPr>
              </a:p>
            </p:txBody>
          </p:sp>
          <p:sp>
            <p:nvSpPr>
              <p:cNvPr id="108" name="Rectangle 95">
                <a:extLst>
                  <a:ext uri="{FF2B5EF4-FFF2-40B4-BE49-F238E27FC236}">
                    <a16:creationId xmlns:a16="http://schemas.microsoft.com/office/drawing/2014/main" id="{0397442F-6B46-BE99-3B0D-0CDBCE463173}"/>
                  </a:ext>
                </a:extLst>
              </p:cNvPr>
              <p:cNvSpPr>
                <a:spLocks noChangeArrowheads="1"/>
              </p:cNvSpPr>
              <p:nvPr/>
            </p:nvSpPr>
            <p:spPr bwMode="auto">
              <a:xfrm>
                <a:off x="5247053" y="439065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grpSp>
        <p:nvGrpSpPr>
          <p:cNvPr id="3" name="GRID" hidden="1">
            <a:extLst>
              <a:ext uri="{FF2B5EF4-FFF2-40B4-BE49-F238E27FC236}">
                <a16:creationId xmlns:a16="http://schemas.microsoft.com/office/drawing/2014/main" id="{0406FFAF-E06C-354C-74B7-8387607B0AD5}"/>
              </a:ext>
            </a:extLst>
          </p:cNvPr>
          <p:cNvGrpSpPr/>
          <p:nvPr userDrawn="1"/>
        </p:nvGrpSpPr>
        <p:grpSpPr>
          <a:xfrm>
            <a:off x="0" y="0"/>
            <a:ext cx="12192000" cy="6858000"/>
            <a:chOff x="0" y="0"/>
            <a:chExt cx="12192000" cy="6858000"/>
          </a:xfrm>
        </p:grpSpPr>
        <p:cxnSp>
          <p:nvCxnSpPr>
            <p:cNvPr id="5" name="Straight Connector 4">
              <a:extLst>
                <a:ext uri="{FF2B5EF4-FFF2-40B4-BE49-F238E27FC236}">
                  <a16:creationId xmlns:a16="http://schemas.microsoft.com/office/drawing/2014/main" id="{DCC16D83-0F15-1FA5-677F-E9D38185ECF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9842C663-F1DB-D926-63EE-CA45BA7F8409}"/>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AB6B63A3-6777-46F9-1BE9-E3158BCCD049}"/>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08435F34-9A9B-B80B-7092-1FB614B7A82B}"/>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78188DB1-0E21-D058-5E3F-28FE612C8EDC}"/>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5907213E-4CD9-E59A-238A-7157261951FF}"/>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D9E1F924-BF32-1B09-F13E-03691264CB2A}"/>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D7993C9B-453E-DFF8-509C-BC9BF6E694D1}"/>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6460D47A-293E-F664-A53A-E66858A97546}"/>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A3C5F35C-7EEC-CCE0-3EF4-B000EC2675A1}"/>
                </a:ext>
              </a:extLst>
            </p:cNvPr>
            <p:cNvCxnSpPr/>
            <p:nvPr/>
          </p:nvCxnSpPr>
          <p:spPr>
            <a:xfrm flipH="1">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D141EBA5-E8A7-D0B2-4D2F-EF5A7B625C60}"/>
                </a:ext>
              </a:extLst>
            </p:cNvPr>
            <p:cNvCxnSpPr/>
            <p:nvPr/>
          </p:nvCxnSpPr>
          <p:spPr>
            <a:xfrm flipH="1">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AA7D40A9-8AC9-1A23-0E41-9FE31AE2E4EC}"/>
                </a:ext>
              </a:extLst>
            </p:cNvPr>
            <p:cNvCxnSpPr/>
            <p:nvPr/>
          </p:nvCxnSpPr>
          <p:spPr>
            <a:xfrm flipH="1">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603D78BB-75CF-C573-0346-66EC39D3BE6E}"/>
                </a:ext>
              </a:extLst>
            </p:cNvPr>
            <p:cNvCxnSpPr/>
            <p:nvPr/>
          </p:nvCxnSpPr>
          <p:spPr>
            <a:xfrm flipH="1">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73367276-E9DD-1EA9-90A0-0348570AFAC7}"/>
                </a:ext>
              </a:extLst>
            </p:cNvPr>
            <p:cNvCxnSpPr/>
            <p:nvPr/>
          </p:nvCxnSpPr>
          <p:spPr>
            <a:xfrm flipH="1">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760A3E18-6125-7B14-7CAE-7D75469C12A2}"/>
                </a:ext>
              </a:extLst>
            </p:cNvPr>
            <p:cNvCxnSpPr/>
            <p:nvPr/>
          </p:nvCxnSpPr>
          <p:spPr>
            <a:xfrm flipH="1">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1BFAC50D-299E-08DF-CB2B-C5D9383C7B9D}"/>
                </a:ext>
              </a:extLst>
            </p:cNvPr>
            <p:cNvCxnSpPr/>
            <p:nvPr/>
          </p:nvCxnSpPr>
          <p:spPr>
            <a:xfrm flipH="1">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C5815162-763D-2F9E-0DF2-B9ED642565B0}"/>
                </a:ext>
              </a:extLst>
            </p:cNvPr>
            <p:cNvCxnSpPr/>
            <p:nvPr/>
          </p:nvCxnSpPr>
          <p:spPr>
            <a:xfrm flipH="1">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D569EA8C-5951-B616-E20D-5FB773804D23}"/>
                </a:ext>
              </a:extLst>
            </p:cNvPr>
            <p:cNvCxnSpPr/>
            <p:nvPr/>
          </p:nvCxnSpPr>
          <p:spPr>
            <a:xfrm flipH="1">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2C2BA313-669E-FB57-F772-1B7D78F0BAB3}"/>
                </a:ext>
              </a:extLst>
            </p:cNvPr>
            <p:cNvCxnSpPr/>
            <p:nvPr/>
          </p:nvCxnSpPr>
          <p:spPr>
            <a:xfrm flipH="1">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6CF1FC37-F948-5F9C-657A-F3D9C8ED3E90}"/>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C61A4F72-F921-00C2-58D4-5B56139628D7}"/>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1B2A39E9-111A-CF60-DC0F-651063A09CF7}"/>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8AA38AFA-6CBE-0D0C-A843-6F7582707337}"/>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D5822B49-78D8-06C6-FDE4-4DA060543A3F}"/>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D8BA8756-D1FE-55C3-18F4-5EDAC2C36F04}"/>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02CCE848-D7F9-A92B-96E8-D19FDA633E58}"/>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D75CFBF0-C47F-AA53-AA3C-07DF589F585A}"/>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85B2AF48-15B9-AAD3-A086-C0E8EB0F1E98}"/>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E10D6EB1-CAA5-B34E-4453-285F9CA777A6}"/>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0AB211F6-4330-1840-B118-E3D1C201675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9BD47A13-D5B7-86DD-CC9A-307612A7C78C}"/>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92014FE6-78A3-EA31-B429-33B7CFEEE2DB}"/>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0D4DACC6-9576-8EC4-195E-9C3D868E327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55943C93-CC7D-67E4-693F-1D7730A43DF2}"/>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64" name="Group 163">
            <a:extLst>
              <a:ext uri="{FF2B5EF4-FFF2-40B4-BE49-F238E27FC236}">
                <a16:creationId xmlns:a16="http://schemas.microsoft.com/office/drawing/2014/main" id="{283F5F6B-BD07-0EF8-9BBA-74C386AF0A59}"/>
              </a:ext>
            </a:extLst>
          </p:cNvPr>
          <p:cNvGrpSpPr/>
          <p:nvPr userDrawn="1"/>
        </p:nvGrpSpPr>
        <p:grpSpPr>
          <a:xfrm rot="5400000">
            <a:off x="10608935" y="3902448"/>
            <a:ext cx="4712427" cy="1248872"/>
            <a:chOff x="2868182" y="3959962"/>
            <a:chExt cx="4712427" cy="1248872"/>
          </a:xfrm>
        </p:grpSpPr>
        <p:grpSp>
          <p:nvGrpSpPr>
            <p:cNvPr id="165" name="Group 164">
              <a:extLst>
                <a:ext uri="{FF2B5EF4-FFF2-40B4-BE49-F238E27FC236}">
                  <a16:creationId xmlns:a16="http://schemas.microsoft.com/office/drawing/2014/main" id="{7233BA15-04DE-8063-9D4A-D210639E45D1}"/>
                </a:ext>
              </a:extLst>
            </p:cNvPr>
            <p:cNvGrpSpPr/>
            <p:nvPr userDrawn="1"/>
          </p:nvGrpSpPr>
          <p:grpSpPr>
            <a:xfrm>
              <a:off x="4130985" y="4976997"/>
              <a:ext cx="1122349" cy="231837"/>
              <a:chOff x="4135734" y="4976997"/>
              <a:chExt cx="1120775" cy="231837"/>
            </a:xfrm>
          </p:grpSpPr>
          <p:sp>
            <p:nvSpPr>
              <p:cNvPr id="251" name="Rectangle 250">
                <a:extLst>
                  <a:ext uri="{FF2B5EF4-FFF2-40B4-BE49-F238E27FC236}">
                    <a16:creationId xmlns:a16="http://schemas.microsoft.com/office/drawing/2014/main" id="{58A87763-32E6-28E0-E546-0484E58F81C6}"/>
                  </a:ext>
                </a:extLst>
              </p:cNvPr>
              <p:cNvSpPr>
                <a:spLocks noChangeArrowheads="1"/>
              </p:cNvSpPr>
              <p:nvPr/>
            </p:nvSpPr>
            <p:spPr bwMode="auto">
              <a:xfrm>
                <a:off x="4135734" y="4976997"/>
                <a:ext cx="1120775" cy="231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2" name="Rectangle 251">
                <a:extLst>
                  <a:ext uri="{FF2B5EF4-FFF2-40B4-BE49-F238E27FC236}">
                    <a16:creationId xmlns:a16="http://schemas.microsoft.com/office/drawing/2014/main" id="{EC34BC7A-4C0F-AE22-24BD-1D3A83D4C714}"/>
                  </a:ext>
                </a:extLst>
              </p:cNvPr>
              <p:cNvSpPr>
                <a:spLocks noChangeArrowheads="1"/>
              </p:cNvSpPr>
              <p:nvPr userDrawn="1"/>
            </p:nvSpPr>
            <p:spPr bwMode="auto">
              <a:xfrm>
                <a:off x="4135734" y="4976997"/>
                <a:ext cx="1120775" cy="231837"/>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66" name="Group 165">
              <a:extLst>
                <a:ext uri="{FF2B5EF4-FFF2-40B4-BE49-F238E27FC236}">
                  <a16:creationId xmlns:a16="http://schemas.microsoft.com/office/drawing/2014/main" id="{9C8A9B67-B7E1-DC2B-2FB0-CC3D03D81FC7}"/>
                </a:ext>
              </a:extLst>
            </p:cNvPr>
            <p:cNvGrpSpPr/>
            <p:nvPr userDrawn="1"/>
          </p:nvGrpSpPr>
          <p:grpSpPr>
            <a:xfrm>
              <a:off x="2989559" y="4976997"/>
              <a:ext cx="1122349" cy="231837"/>
              <a:chOff x="2989559" y="4976997"/>
              <a:chExt cx="1120775" cy="231837"/>
            </a:xfrm>
          </p:grpSpPr>
          <p:sp>
            <p:nvSpPr>
              <p:cNvPr id="249" name="Rectangle 62">
                <a:extLst>
                  <a:ext uri="{FF2B5EF4-FFF2-40B4-BE49-F238E27FC236}">
                    <a16:creationId xmlns:a16="http://schemas.microsoft.com/office/drawing/2014/main" id="{CFCEA0C3-0813-5F37-BBCC-F177C9D90EA3}"/>
                  </a:ext>
                </a:extLst>
              </p:cNvPr>
              <p:cNvSpPr>
                <a:spLocks noChangeArrowheads="1"/>
              </p:cNvSpPr>
              <p:nvPr/>
            </p:nvSpPr>
            <p:spPr bwMode="auto">
              <a:xfrm>
                <a:off x="2989559" y="4976997"/>
                <a:ext cx="1120775" cy="231837"/>
              </a:xfrm>
              <a:prstGeom prst="rect">
                <a:avLst/>
              </a:prstGeom>
              <a:solidFill>
                <a:srgbClr val="F4F3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0" name="Rectangle 63">
                <a:extLst>
                  <a:ext uri="{FF2B5EF4-FFF2-40B4-BE49-F238E27FC236}">
                    <a16:creationId xmlns:a16="http://schemas.microsoft.com/office/drawing/2014/main" id="{E485C79A-799A-8D6B-150E-03E41E013579}"/>
                  </a:ext>
                </a:extLst>
              </p:cNvPr>
              <p:cNvSpPr>
                <a:spLocks noChangeArrowheads="1"/>
              </p:cNvSpPr>
              <p:nvPr userDrawn="1"/>
            </p:nvSpPr>
            <p:spPr bwMode="auto">
              <a:xfrm>
                <a:off x="2989559" y="4976997"/>
                <a:ext cx="1120775" cy="231837"/>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167" name="Rectangle 69">
              <a:extLst>
                <a:ext uri="{FF2B5EF4-FFF2-40B4-BE49-F238E27FC236}">
                  <a16:creationId xmlns:a16="http://schemas.microsoft.com/office/drawing/2014/main" id="{4E9B7033-E260-73D4-9D9C-B7D53EE9C3F4}"/>
                </a:ext>
              </a:extLst>
            </p:cNvPr>
            <p:cNvSpPr>
              <a:spLocks noChangeArrowheads="1"/>
            </p:cNvSpPr>
            <p:nvPr/>
          </p:nvSpPr>
          <p:spPr bwMode="auto">
            <a:xfrm>
              <a:off x="6424129" y="4724853"/>
              <a:ext cx="1122349" cy="231837"/>
            </a:xfrm>
            <a:prstGeom prst="rect">
              <a:avLst/>
            </a:prstGeom>
            <a:solidFill>
              <a:srgbClr val="2A44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Rectangle 89">
              <a:extLst>
                <a:ext uri="{FF2B5EF4-FFF2-40B4-BE49-F238E27FC236}">
                  <a16:creationId xmlns:a16="http://schemas.microsoft.com/office/drawing/2014/main" id="{0B486089-371A-79BA-031B-6AB6F1D6E7EE}"/>
                </a:ext>
              </a:extLst>
            </p:cNvPr>
            <p:cNvSpPr>
              <a:spLocks noChangeArrowheads="1"/>
            </p:cNvSpPr>
            <p:nvPr/>
          </p:nvSpPr>
          <p:spPr bwMode="auto">
            <a:xfrm>
              <a:off x="5282703" y="4724853"/>
              <a:ext cx="1122349" cy="231837"/>
            </a:xfrm>
            <a:prstGeom prst="rect">
              <a:avLst/>
            </a:prstGeom>
            <a:solidFill>
              <a:srgbClr val="7025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Rectangle 168">
              <a:extLst>
                <a:ext uri="{FF2B5EF4-FFF2-40B4-BE49-F238E27FC236}">
                  <a16:creationId xmlns:a16="http://schemas.microsoft.com/office/drawing/2014/main" id="{1B865BDE-EEAE-C111-7348-2C6394D74D78}"/>
                </a:ext>
              </a:extLst>
            </p:cNvPr>
            <p:cNvSpPr>
              <a:spLocks noChangeArrowheads="1"/>
            </p:cNvSpPr>
            <p:nvPr/>
          </p:nvSpPr>
          <p:spPr bwMode="auto">
            <a:xfrm>
              <a:off x="4130985" y="4724853"/>
              <a:ext cx="1122349" cy="231837"/>
            </a:xfrm>
            <a:prstGeom prst="rect">
              <a:avLst/>
            </a:prstGeom>
            <a:solidFill>
              <a:srgbClr val="73262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Rectangle 54">
              <a:extLst>
                <a:ext uri="{FF2B5EF4-FFF2-40B4-BE49-F238E27FC236}">
                  <a16:creationId xmlns:a16="http://schemas.microsoft.com/office/drawing/2014/main" id="{A573D519-5061-1A63-8F37-8FEA302AB200}"/>
                </a:ext>
              </a:extLst>
            </p:cNvPr>
            <p:cNvSpPr>
              <a:spLocks noChangeArrowheads="1"/>
            </p:cNvSpPr>
            <p:nvPr/>
          </p:nvSpPr>
          <p:spPr bwMode="auto">
            <a:xfrm>
              <a:off x="2989559" y="4724853"/>
              <a:ext cx="1122349" cy="231837"/>
            </a:xfrm>
            <a:prstGeom prst="rect">
              <a:avLst/>
            </a:prstGeom>
            <a:solidFill>
              <a:srgbClr val="73391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Rectangle 170">
              <a:extLst>
                <a:ext uri="{FF2B5EF4-FFF2-40B4-BE49-F238E27FC236}">
                  <a16:creationId xmlns:a16="http://schemas.microsoft.com/office/drawing/2014/main" id="{3409C614-4F96-23E5-02BF-826AB2AB3DEC}"/>
                </a:ext>
              </a:extLst>
            </p:cNvPr>
            <p:cNvSpPr>
              <a:spLocks noChangeArrowheads="1"/>
            </p:cNvSpPr>
            <p:nvPr/>
          </p:nvSpPr>
          <p:spPr bwMode="auto">
            <a:xfrm>
              <a:off x="4130985" y="4479479"/>
              <a:ext cx="1122349" cy="231837"/>
            </a:xfrm>
            <a:prstGeom prst="rect">
              <a:avLst/>
            </a:prstGeom>
            <a:solidFill>
              <a:srgbClr val="F4364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Rectangle 50">
              <a:extLst>
                <a:ext uri="{FF2B5EF4-FFF2-40B4-BE49-F238E27FC236}">
                  <a16:creationId xmlns:a16="http://schemas.microsoft.com/office/drawing/2014/main" id="{81FC05B7-27B1-7D00-EDE4-284AB66F5785}"/>
                </a:ext>
              </a:extLst>
            </p:cNvPr>
            <p:cNvSpPr>
              <a:spLocks noChangeArrowheads="1"/>
            </p:cNvSpPr>
            <p:nvPr/>
          </p:nvSpPr>
          <p:spPr bwMode="auto">
            <a:xfrm>
              <a:off x="2989559" y="4479479"/>
              <a:ext cx="1122349" cy="231837"/>
            </a:xfrm>
            <a:prstGeom prst="rect">
              <a:avLst/>
            </a:prstGeom>
            <a:solidFill>
              <a:srgbClr val="FF5C3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Rectangle 65">
              <a:extLst>
                <a:ext uri="{FF2B5EF4-FFF2-40B4-BE49-F238E27FC236}">
                  <a16:creationId xmlns:a16="http://schemas.microsoft.com/office/drawing/2014/main" id="{45DA3113-4209-17FB-ECC9-939D8077C01C}"/>
                </a:ext>
              </a:extLst>
            </p:cNvPr>
            <p:cNvSpPr>
              <a:spLocks noChangeArrowheads="1"/>
            </p:cNvSpPr>
            <p:nvPr/>
          </p:nvSpPr>
          <p:spPr bwMode="auto">
            <a:xfrm>
              <a:off x="6424129" y="4479479"/>
              <a:ext cx="1122349" cy="231837"/>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4" name="Rectangle 86">
              <a:extLst>
                <a:ext uri="{FF2B5EF4-FFF2-40B4-BE49-F238E27FC236}">
                  <a16:creationId xmlns:a16="http://schemas.microsoft.com/office/drawing/2014/main" id="{C840F2CB-3C7C-1949-79F1-360264203296}"/>
                </a:ext>
              </a:extLst>
            </p:cNvPr>
            <p:cNvSpPr>
              <a:spLocks noChangeArrowheads="1"/>
            </p:cNvSpPr>
            <p:nvPr/>
          </p:nvSpPr>
          <p:spPr bwMode="auto">
            <a:xfrm>
              <a:off x="5282703" y="4479479"/>
              <a:ext cx="1122349" cy="231837"/>
            </a:xfrm>
            <a:prstGeom prst="rect">
              <a:avLst/>
            </a:prstGeom>
            <a:solidFill>
              <a:srgbClr val="C73E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Rectangle 174">
              <a:extLst>
                <a:ext uri="{FF2B5EF4-FFF2-40B4-BE49-F238E27FC236}">
                  <a16:creationId xmlns:a16="http://schemas.microsoft.com/office/drawing/2014/main" id="{99257693-1029-9C77-0619-13525D3F84C5}"/>
                </a:ext>
              </a:extLst>
            </p:cNvPr>
            <p:cNvSpPr>
              <a:spLocks noChangeArrowheads="1"/>
            </p:cNvSpPr>
            <p:nvPr/>
          </p:nvSpPr>
          <p:spPr bwMode="auto">
            <a:xfrm>
              <a:off x="4130985" y="4235797"/>
              <a:ext cx="1122349" cy="231837"/>
            </a:xfrm>
            <a:prstGeom prst="rect">
              <a:avLst/>
            </a:prstGeom>
            <a:solidFill>
              <a:srgbClr val="FFB3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Rectangle 58">
              <a:extLst>
                <a:ext uri="{FF2B5EF4-FFF2-40B4-BE49-F238E27FC236}">
                  <a16:creationId xmlns:a16="http://schemas.microsoft.com/office/drawing/2014/main" id="{E24CBB47-D37C-FFB9-1B91-D2267D42F8D7}"/>
                </a:ext>
              </a:extLst>
            </p:cNvPr>
            <p:cNvSpPr>
              <a:spLocks noChangeArrowheads="1"/>
            </p:cNvSpPr>
            <p:nvPr/>
          </p:nvSpPr>
          <p:spPr bwMode="auto">
            <a:xfrm>
              <a:off x="2989559" y="4235797"/>
              <a:ext cx="1122349" cy="231837"/>
            </a:xfrm>
            <a:prstGeom prst="rect">
              <a:avLst/>
            </a:prstGeom>
            <a:solidFill>
              <a:srgbClr val="FFA38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7" name="Rectangle 73">
              <a:extLst>
                <a:ext uri="{FF2B5EF4-FFF2-40B4-BE49-F238E27FC236}">
                  <a16:creationId xmlns:a16="http://schemas.microsoft.com/office/drawing/2014/main" id="{2BF5826A-69EA-096C-633A-4C68C7CE6FC7}"/>
                </a:ext>
              </a:extLst>
            </p:cNvPr>
            <p:cNvSpPr>
              <a:spLocks noChangeArrowheads="1"/>
            </p:cNvSpPr>
            <p:nvPr/>
          </p:nvSpPr>
          <p:spPr bwMode="auto">
            <a:xfrm>
              <a:off x="6424129" y="4235797"/>
              <a:ext cx="1122349" cy="231837"/>
            </a:xfrm>
            <a:prstGeom prst="rect">
              <a:avLst/>
            </a:prstGeom>
            <a:solidFill>
              <a:srgbClr val="8DC8E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Rectangle 93">
              <a:extLst>
                <a:ext uri="{FF2B5EF4-FFF2-40B4-BE49-F238E27FC236}">
                  <a16:creationId xmlns:a16="http://schemas.microsoft.com/office/drawing/2014/main" id="{143D8C1F-A9DB-05C1-65DF-E8A956DDE38C}"/>
                </a:ext>
              </a:extLst>
            </p:cNvPr>
            <p:cNvSpPr>
              <a:spLocks noChangeArrowheads="1"/>
            </p:cNvSpPr>
            <p:nvPr/>
          </p:nvSpPr>
          <p:spPr bwMode="auto">
            <a:xfrm>
              <a:off x="5282703" y="4235797"/>
              <a:ext cx="1122349" cy="231837"/>
            </a:xfrm>
            <a:prstGeom prst="rect">
              <a:avLst/>
            </a:prstGeom>
            <a:solidFill>
              <a:srgbClr val="CD9BC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AutoShape 3">
              <a:extLst>
                <a:ext uri="{FF2B5EF4-FFF2-40B4-BE49-F238E27FC236}">
                  <a16:creationId xmlns:a16="http://schemas.microsoft.com/office/drawing/2014/main" id="{B430E103-FD93-BFE1-9AE8-948B39C03B2C}"/>
                </a:ext>
              </a:extLst>
            </p:cNvPr>
            <p:cNvSpPr>
              <a:spLocks noChangeAspect="1" noChangeArrowheads="1" noTextEdit="1"/>
            </p:cNvSpPr>
            <p:nvPr userDrawn="1"/>
          </p:nvSpPr>
          <p:spPr bwMode="auto">
            <a:xfrm>
              <a:off x="2983209" y="3959962"/>
              <a:ext cx="4597400" cy="1247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80" name="Group 179">
              <a:extLst>
                <a:ext uri="{FF2B5EF4-FFF2-40B4-BE49-F238E27FC236}">
                  <a16:creationId xmlns:a16="http://schemas.microsoft.com/office/drawing/2014/main" id="{9925BAD1-D934-FAD9-C65B-420CFBC3C3B7}"/>
                </a:ext>
              </a:extLst>
            </p:cNvPr>
            <p:cNvGrpSpPr/>
            <p:nvPr userDrawn="1"/>
          </p:nvGrpSpPr>
          <p:grpSpPr>
            <a:xfrm>
              <a:off x="4009610" y="4647871"/>
              <a:ext cx="504031" cy="307850"/>
              <a:chOff x="3997690" y="4630951"/>
              <a:chExt cx="504031" cy="307850"/>
            </a:xfrm>
          </p:grpSpPr>
          <p:sp>
            <p:nvSpPr>
              <p:cNvPr id="246" name="Rectangle 245">
                <a:extLst>
                  <a:ext uri="{FF2B5EF4-FFF2-40B4-BE49-F238E27FC236}">
                    <a16:creationId xmlns:a16="http://schemas.microsoft.com/office/drawing/2014/main" id="{B78D9FE5-C0DE-101E-E83F-058BE3C02F40}"/>
                  </a:ext>
                </a:extLst>
              </p:cNvPr>
              <p:cNvSpPr>
                <a:spLocks noChangeArrowheads="1"/>
              </p:cNvSpPr>
              <p:nvPr userDrawn="1"/>
            </p:nvSpPr>
            <p:spPr bwMode="auto">
              <a:xfrm>
                <a:off x="3997690" y="463095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B3BB"/>
                    </a:solidFill>
                    <a:effectLst/>
                    <a:latin typeface="Segoe UI Black"/>
                    <a:ea typeface="Segoe UI Black"/>
                    <a:cs typeface="Segoe UI Black"/>
                  </a:rPr>
                  <a:t>A</a:t>
                </a:r>
                <a:r>
                  <a:rPr lang="es-ES" sz="1000" b="0" i="0" strike="noStrike" cap="none" spc="0" baseline="0">
                    <a:solidFill>
                      <a:srgbClr val="FFB3BB"/>
                    </a:solidFill>
                    <a:effectLst/>
                    <a:latin typeface="Segoe UI Black"/>
                    <a:ea typeface="Segoe UI Black"/>
                    <a:cs typeface="Segoe UI Black"/>
                  </a:rPr>
                  <a:t>
          </a:t>
                </a:r>
                <a:endParaRPr kumimoji="0" lang="en-US" altLang="en-US" sz="1800" b="0" i="0" u="none" strike="noStrike" cap="none" normalizeH="0" baseline="0">
                  <a:ln>
                    <a:noFill/>
                  </a:ln>
                  <a:solidFill>
                    <a:srgbClr val="FFB3BB"/>
                  </a:solidFill>
                  <a:effectLst/>
                  <a:latin typeface="Arial" panose="020B0604020202020204" pitchFamily="34" charset="0"/>
                </a:endParaRPr>
              </a:p>
            </p:txBody>
          </p:sp>
          <p:sp>
            <p:nvSpPr>
              <p:cNvPr id="247" name="Rectangle 246">
                <a:extLst>
                  <a:ext uri="{FF2B5EF4-FFF2-40B4-BE49-F238E27FC236}">
                    <a16:creationId xmlns:a16="http://schemas.microsoft.com/office/drawing/2014/main" id="{0662FAEC-F819-7886-DFEA-A53897C84E21}"/>
                  </a:ext>
                </a:extLst>
              </p:cNvPr>
              <p:cNvSpPr>
                <a:spLocks noChangeArrowheads="1"/>
              </p:cNvSpPr>
              <p:nvPr userDrawn="1"/>
            </p:nvSpPr>
            <p:spPr bwMode="auto">
              <a:xfrm>
                <a:off x="4100878" y="4630951"/>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48" name="Rectangle 247">
                <a:extLst>
                  <a:ext uri="{FF2B5EF4-FFF2-40B4-BE49-F238E27FC236}">
                    <a16:creationId xmlns:a16="http://schemas.microsoft.com/office/drawing/2014/main" id="{FA8F68FB-94FE-B502-AF1E-8D98087360EC}"/>
                  </a:ext>
                </a:extLst>
              </p:cNvPr>
              <p:cNvSpPr>
                <a:spLocks noChangeArrowheads="1"/>
              </p:cNvSpPr>
              <p:nvPr userDrawn="1"/>
            </p:nvSpPr>
            <p:spPr bwMode="auto">
              <a:xfrm>
                <a:off x="4150023" y="4839915"/>
                <a:ext cx="237299"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73262F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81" name="Group 180">
              <a:extLst>
                <a:ext uri="{FF2B5EF4-FFF2-40B4-BE49-F238E27FC236}">
                  <a16:creationId xmlns:a16="http://schemas.microsoft.com/office/drawing/2014/main" id="{6B2FA7BF-B5ED-3544-3C52-6A0A6BAEE6F8}"/>
                </a:ext>
              </a:extLst>
            </p:cNvPr>
            <p:cNvGrpSpPr/>
            <p:nvPr userDrawn="1"/>
          </p:nvGrpSpPr>
          <p:grpSpPr>
            <a:xfrm>
              <a:off x="4009610" y="4158817"/>
              <a:ext cx="504031" cy="307851"/>
              <a:chOff x="3997690" y="4143587"/>
              <a:chExt cx="504031" cy="307851"/>
            </a:xfrm>
          </p:grpSpPr>
          <p:sp>
            <p:nvSpPr>
              <p:cNvPr id="243" name="Rectangle 242">
                <a:extLst>
                  <a:ext uri="{FF2B5EF4-FFF2-40B4-BE49-F238E27FC236}">
                    <a16:creationId xmlns:a16="http://schemas.microsoft.com/office/drawing/2014/main" id="{FA0A4776-35D8-16CE-1366-CAE4788AC5B4}"/>
                  </a:ext>
                </a:extLst>
              </p:cNvPr>
              <p:cNvSpPr>
                <a:spLocks noChangeArrowheads="1"/>
              </p:cNvSpPr>
              <p:nvPr userDrawn="1"/>
            </p:nvSpPr>
            <p:spPr bwMode="auto">
              <a:xfrm>
                <a:off x="3997690" y="4143587"/>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73262F"/>
                    </a:solidFill>
                    <a:effectLst/>
                    <a:latin typeface="Segoe UI Black"/>
                    <a:ea typeface="Segoe UI Black"/>
                    <a:cs typeface="Segoe UI Black"/>
                  </a:rPr>
                  <a:t>A</a:t>
                </a:r>
                <a:r>
                  <a:rPr lang="es-ES" sz="1000" b="0" i="0" strike="noStrike" cap="none" spc="0" baseline="0">
                    <a:solidFill>
                      <a:srgbClr val="73262F"/>
                    </a:solidFill>
                    <a:effectLst/>
                    <a:latin typeface="Segoe UI Black"/>
                    <a:ea typeface="Segoe UI Black"/>
                    <a:cs typeface="Segoe UI Black"/>
                  </a:rPr>
                  <a:t>
          </a:t>
                </a:r>
                <a:endParaRPr kumimoji="0" lang="en-US" altLang="en-US" sz="1800" b="0" i="0" u="none" strike="noStrike" cap="none" normalizeH="0" baseline="0">
                  <a:ln>
                    <a:noFill/>
                  </a:ln>
                  <a:solidFill>
                    <a:srgbClr val="73262F"/>
                  </a:solidFill>
                  <a:effectLst/>
                  <a:latin typeface="Arial" panose="020B0604020202020204" pitchFamily="34" charset="0"/>
                </a:endParaRPr>
              </a:p>
            </p:txBody>
          </p:sp>
          <p:sp>
            <p:nvSpPr>
              <p:cNvPr id="244" name="Rectangle 243">
                <a:extLst>
                  <a:ext uri="{FF2B5EF4-FFF2-40B4-BE49-F238E27FC236}">
                    <a16:creationId xmlns:a16="http://schemas.microsoft.com/office/drawing/2014/main" id="{3C828C1A-CEBE-0404-B131-DE5B47F9207A}"/>
                  </a:ext>
                </a:extLst>
              </p:cNvPr>
              <p:cNvSpPr>
                <a:spLocks noChangeArrowheads="1"/>
              </p:cNvSpPr>
              <p:nvPr userDrawn="1"/>
            </p:nvSpPr>
            <p:spPr bwMode="auto">
              <a:xfrm>
                <a:off x="4100877" y="414359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45" name="Rectangle 244">
                <a:extLst>
                  <a:ext uri="{FF2B5EF4-FFF2-40B4-BE49-F238E27FC236}">
                    <a16:creationId xmlns:a16="http://schemas.microsoft.com/office/drawing/2014/main" id="{F25B3117-8488-A03A-037C-DA6E1B9626DD}"/>
                  </a:ext>
                </a:extLst>
              </p:cNvPr>
              <p:cNvSpPr>
                <a:spLocks noChangeArrowheads="1"/>
              </p:cNvSpPr>
              <p:nvPr userDrawn="1"/>
            </p:nvSpPr>
            <p:spPr bwMode="auto">
              <a:xfrm>
                <a:off x="4150021" y="4350859"/>
                <a:ext cx="243713"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FFB3BB</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sp>
          <p:nvSpPr>
            <p:cNvPr id="182" name="Rectangle 181">
              <a:extLst>
                <a:ext uri="{FF2B5EF4-FFF2-40B4-BE49-F238E27FC236}">
                  <a16:creationId xmlns:a16="http://schemas.microsoft.com/office/drawing/2014/main" id="{A875E9CD-A74E-742B-98B5-535CD0C7A198}"/>
                </a:ext>
              </a:extLst>
            </p:cNvPr>
            <p:cNvSpPr>
              <a:spLocks noChangeArrowheads="1"/>
            </p:cNvSpPr>
            <p:nvPr userDrawn="1"/>
          </p:nvSpPr>
          <p:spPr bwMode="auto">
            <a:xfrm>
              <a:off x="4161942" y="4998418"/>
              <a:ext cx="22126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FFFFFF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nvGrpSpPr>
            <p:cNvPr id="183" name="Group 182">
              <a:extLst>
                <a:ext uri="{FF2B5EF4-FFF2-40B4-BE49-F238E27FC236}">
                  <a16:creationId xmlns:a16="http://schemas.microsoft.com/office/drawing/2014/main" id="{7202B283-D597-703E-EF9C-A09A5B9C0746}"/>
                </a:ext>
              </a:extLst>
            </p:cNvPr>
            <p:cNvGrpSpPr/>
            <p:nvPr userDrawn="1"/>
          </p:nvGrpSpPr>
          <p:grpSpPr>
            <a:xfrm>
              <a:off x="2868182" y="4402498"/>
              <a:ext cx="505619" cy="307849"/>
              <a:chOff x="2851514" y="4388960"/>
              <a:chExt cx="505619" cy="307849"/>
            </a:xfrm>
          </p:grpSpPr>
          <p:sp>
            <p:nvSpPr>
              <p:cNvPr id="240" name="Rectangle 51">
                <a:extLst>
                  <a:ext uri="{FF2B5EF4-FFF2-40B4-BE49-F238E27FC236}">
                    <a16:creationId xmlns:a16="http://schemas.microsoft.com/office/drawing/2014/main" id="{EFA4897F-90CF-6BAB-4172-DE8031138AB5}"/>
                  </a:ext>
                </a:extLst>
              </p:cNvPr>
              <p:cNvSpPr>
                <a:spLocks noChangeArrowheads="1"/>
              </p:cNvSpPr>
              <p:nvPr userDrawn="1"/>
            </p:nvSpPr>
            <p:spPr bwMode="auto">
              <a:xfrm>
                <a:off x="2851514" y="4388961"/>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bg1"/>
                  </a:solidFill>
                  <a:effectLst/>
                  <a:latin typeface="Arial" panose="020B0604020202020204" pitchFamily="34" charset="0"/>
                </a:endParaRPr>
              </a:p>
            </p:txBody>
          </p:sp>
          <p:sp>
            <p:nvSpPr>
              <p:cNvPr id="241" name="Rectangle 52">
                <a:extLst>
                  <a:ext uri="{FF2B5EF4-FFF2-40B4-BE49-F238E27FC236}">
                    <a16:creationId xmlns:a16="http://schemas.microsoft.com/office/drawing/2014/main" id="{5DED3EEA-FD24-D6D4-ADAD-C0955A041E15}"/>
                  </a:ext>
                </a:extLst>
              </p:cNvPr>
              <p:cNvSpPr>
                <a:spLocks noChangeArrowheads="1"/>
              </p:cNvSpPr>
              <p:nvPr userDrawn="1"/>
            </p:nvSpPr>
            <p:spPr bwMode="auto">
              <a:xfrm>
                <a:off x="2956289" y="438896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42" name="Rectangle 53">
                <a:extLst>
                  <a:ext uri="{FF2B5EF4-FFF2-40B4-BE49-F238E27FC236}">
                    <a16:creationId xmlns:a16="http://schemas.microsoft.com/office/drawing/2014/main" id="{D9E30976-0EAB-62C7-49F0-9B4C03AE5196}"/>
                  </a:ext>
                </a:extLst>
              </p:cNvPr>
              <p:cNvSpPr>
                <a:spLocks noChangeArrowheads="1"/>
              </p:cNvSpPr>
              <p:nvPr userDrawn="1"/>
            </p:nvSpPr>
            <p:spPr bwMode="auto">
              <a:xfrm>
                <a:off x="3003849" y="4597927"/>
                <a:ext cx="238903"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FF5C39</a:t>
                </a:r>
                <a:endParaRPr kumimoji="0" lang="en-US" altLang="en-US" sz="1800" b="0" i="0" u="none" strike="noStrike" cap="none" normalizeH="0" baseline="0">
                  <a:ln>
                    <a:noFill/>
                  </a:ln>
                  <a:effectLst/>
                  <a:latin typeface="Arial" panose="020B0604020202020204" pitchFamily="34" charset="0"/>
                </a:endParaRPr>
              </a:p>
            </p:txBody>
          </p:sp>
        </p:grpSp>
        <p:grpSp>
          <p:nvGrpSpPr>
            <p:cNvPr id="184" name="Group 183">
              <a:extLst>
                <a:ext uri="{FF2B5EF4-FFF2-40B4-BE49-F238E27FC236}">
                  <a16:creationId xmlns:a16="http://schemas.microsoft.com/office/drawing/2014/main" id="{00712799-D595-47A0-CF1F-E4EA645CD16D}"/>
                </a:ext>
              </a:extLst>
            </p:cNvPr>
            <p:cNvGrpSpPr/>
            <p:nvPr userDrawn="1"/>
          </p:nvGrpSpPr>
          <p:grpSpPr>
            <a:xfrm>
              <a:off x="2868184" y="4647872"/>
              <a:ext cx="505617" cy="307848"/>
              <a:chOff x="2851516" y="4630950"/>
              <a:chExt cx="505617" cy="307848"/>
            </a:xfrm>
          </p:grpSpPr>
          <p:sp>
            <p:nvSpPr>
              <p:cNvPr id="237" name="Rectangle 55">
                <a:extLst>
                  <a:ext uri="{FF2B5EF4-FFF2-40B4-BE49-F238E27FC236}">
                    <a16:creationId xmlns:a16="http://schemas.microsoft.com/office/drawing/2014/main" id="{36E739CF-FFAE-77DA-D16F-0932FC8B9A91}"/>
                  </a:ext>
                </a:extLst>
              </p:cNvPr>
              <p:cNvSpPr>
                <a:spLocks noChangeArrowheads="1"/>
              </p:cNvSpPr>
              <p:nvPr userDrawn="1"/>
            </p:nvSpPr>
            <p:spPr bwMode="auto">
              <a:xfrm>
                <a:off x="2851516" y="4630951"/>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A38B"/>
                    </a:solidFill>
                    <a:effectLst/>
                    <a:latin typeface="Segoe UI Black"/>
                    <a:ea typeface="Segoe UI Black"/>
                    <a:cs typeface="Segoe UI Black"/>
                  </a:rPr>
                  <a:t>A</a:t>
                </a:r>
                <a:r>
                  <a:rPr lang="es-ES" sz="1000" b="0" i="0" strike="noStrike" cap="none" spc="0" baseline="0">
                    <a:solidFill>
                      <a:srgbClr val="FFA38B"/>
                    </a:solidFill>
                    <a:effectLst/>
                    <a:latin typeface="Segoe UI Black"/>
                    <a:ea typeface="Segoe UI Black"/>
                    <a:cs typeface="Segoe UI Black"/>
                  </a:rPr>
                  <a:t>
          </a:t>
                </a:r>
                <a:endParaRPr kumimoji="0" lang="en-US" altLang="en-US" sz="1800" b="0" i="0" u="none" strike="noStrike" cap="none" normalizeH="0" baseline="0">
                  <a:ln>
                    <a:noFill/>
                  </a:ln>
                  <a:solidFill>
                    <a:srgbClr val="FFA38B"/>
                  </a:solidFill>
                  <a:effectLst/>
                  <a:latin typeface="Arial" panose="020B0604020202020204" pitchFamily="34" charset="0"/>
                </a:endParaRPr>
              </a:p>
            </p:txBody>
          </p:sp>
          <p:sp>
            <p:nvSpPr>
              <p:cNvPr id="238" name="Rectangle 56">
                <a:extLst>
                  <a:ext uri="{FF2B5EF4-FFF2-40B4-BE49-F238E27FC236}">
                    <a16:creationId xmlns:a16="http://schemas.microsoft.com/office/drawing/2014/main" id="{5E90A836-0FB7-1DB2-D56B-9E67CD3C617F}"/>
                  </a:ext>
                </a:extLst>
              </p:cNvPr>
              <p:cNvSpPr>
                <a:spLocks noChangeArrowheads="1"/>
              </p:cNvSpPr>
              <p:nvPr userDrawn="1"/>
            </p:nvSpPr>
            <p:spPr bwMode="auto">
              <a:xfrm>
                <a:off x="2956290" y="463095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39" name="Rectangle 57">
                <a:extLst>
                  <a:ext uri="{FF2B5EF4-FFF2-40B4-BE49-F238E27FC236}">
                    <a16:creationId xmlns:a16="http://schemas.microsoft.com/office/drawing/2014/main" id="{F2A10B39-D0BC-5406-242D-ADA1E6CEADAA}"/>
                  </a:ext>
                </a:extLst>
              </p:cNvPr>
              <p:cNvSpPr>
                <a:spLocks noChangeArrowheads="1"/>
              </p:cNvSpPr>
              <p:nvPr userDrawn="1"/>
            </p:nvSpPr>
            <p:spPr bwMode="auto">
              <a:xfrm>
                <a:off x="3003847" y="4839917"/>
                <a:ext cx="25012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73391D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85" name="Group 184">
              <a:extLst>
                <a:ext uri="{FF2B5EF4-FFF2-40B4-BE49-F238E27FC236}">
                  <a16:creationId xmlns:a16="http://schemas.microsoft.com/office/drawing/2014/main" id="{7714D33F-CC77-202C-3612-4EED8483C991}"/>
                </a:ext>
              </a:extLst>
            </p:cNvPr>
            <p:cNvGrpSpPr/>
            <p:nvPr userDrawn="1"/>
          </p:nvGrpSpPr>
          <p:grpSpPr>
            <a:xfrm>
              <a:off x="2868182" y="4158818"/>
              <a:ext cx="505620" cy="307848"/>
              <a:chOff x="2851514" y="4143589"/>
              <a:chExt cx="505620" cy="307848"/>
            </a:xfrm>
          </p:grpSpPr>
          <p:grpSp>
            <p:nvGrpSpPr>
              <p:cNvPr id="233" name="Group 232">
                <a:extLst>
                  <a:ext uri="{FF2B5EF4-FFF2-40B4-BE49-F238E27FC236}">
                    <a16:creationId xmlns:a16="http://schemas.microsoft.com/office/drawing/2014/main" id="{3AA56E27-0434-524A-1305-8673904FA8F4}"/>
                  </a:ext>
                </a:extLst>
              </p:cNvPr>
              <p:cNvGrpSpPr/>
              <p:nvPr userDrawn="1"/>
            </p:nvGrpSpPr>
            <p:grpSpPr>
              <a:xfrm>
                <a:off x="2851514" y="4143589"/>
                <a:ext cx="505620" cy="307848"/>
                <a:chOff x="2851514" y="4143588"/>
                <a:chExt cx="505620" cy="307848"/>
              </a:xfrm>
            </p:grpSpPr>
            <p:sp>
              <p:nvSpPr>
                <p:cNvPr id="235" name="Rectangle 59">
                  <a:extLst>
                    <a:ext uri="{FF2B5EF4-FFF2-40B4-BE49-F238E27FC236}">
                      <a16:creationId xmlns:a16="http://schemas.microsoft.com/office/drawing/2014/main" id="{923F29EE-260A-2FE1-DE90-32352EF33309}"/>
                    </a:ext>
                  </a:extLst>
                </p:cNvPr>
                <p:cNvSpPr>
                  <a:spLocks noChangeArrowheads="1"/>
                </p:cNvSpPr>
                <p:nvPr userDrawn="1"/>
              </p:nvSpPr>
              <p:spPr bwMode="auto">
                <a:xfrm>
                  <a:off x="2851514" y="4143588"/>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73391D"/>
                      </a:solidFill>
                      <a:effectLst/>
                      <a:latin typeface="Segoe UI Black"/>
                      <a:ea typeface="Segoe UI Black"/>
                      <a:cs typeface="Segoe UI Black"/>
                    </a:rPr>
                    <a:t>A</a:t>
                  </a:r>
                  <a:r>
                    <a:rPr lang="es-ES" sz="1000" b="0" i="0" strike="noStrike" cap="none" spc="0" baseline="0">
                      <a:solidFill>
                        <a:srgbClr val="73391D"/>
                      </a:solidFill>
                      <a:effectLst/>
                      <a:latin typeface="Segoe UI Black"/>
                      <a:ea typeface="Segoe UI Black"/>
                      <a:cs typeface="Segoe UI Black"/>
                    </a:rPr>
                    <a:t>
          </a:t>
                  </a:r>
                  <a:endParaRPr kumimoji="0" lang="en-US" altLang="en-US" sz="1800" b="0" i="0" u="none" strike="noStrike" cap="none" normalizeH="0" baseline="0">
                    <a:ln>
                      <a:noFill/>
                    </a:ln>
                    <a:solidFill>
                      <a:srgbClr val="73391D"/>
                    </a:solidFill>
                    <a:effectLst/>
                    <a:latin typeface="Arial" panose="020B0604020202020204" pitchFamily="34" charset="0"/>
                  </a:endParaRPr>
                </a:p>
              </p:txBody>
            </p:sp>
            <p:sp>
              <p:nvSpPr>
                <p:cNvPr id="236" name="Rectangle 60">
                  <a:extLst>
                    <a:ext uri="{FF2B5EF4-FFF2-40B4-BE49-F238E27FC236}">
                      <a16:creationId xmlns:a16="http://schemas.microsoft.com/office/drawing/2014/main" id="{63B2F5D7-1814-36CA-2BC7-7C939B822BA9}"/>
                    </a:ext>
                  </a:extLst>
                </p:cNvPr>
                <p:cNvSpPr>
                  <a:spLocks noChangeArrowheads="1"/>
                </p:cNvSpPr>
                <p:nvPr userDrawn="1"/>
              </p:nvSpPr>
              <p:spPr bwMode="auto">
                <a:xfrm>
                  <a:off x="2956290" y="4143589"/>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sp>
            <p:nvSpPr>
              <p:cNvPr id="234" name="Rectangle 61">
                <a:extLst>
                  <a:ext uri="{FF2B5EF4-FFF2-40B4-BE49-F238E27FC236}">
                    <a16:creationId xmlns:a16="http://schemas.microsoft.com/office/drawing/2014/main" id="{69BA8075-B2CD-EAC4-A93E-BA3F9ECAAE46}"/>
                  </a:ext>
                </a:extLst>
              </p:cNvPr>
              <p:cNvSpPr>
                <a:spLocks noChangeArrowheads="1"/>
              </p:cNvSpPr>
              <p:nvPr userDrawn="1"/>
            </p:nvSpPr>
            <p:spPr bwMode="auto">
              <a:xfrm>
                <a:off x="3003848" y="4350862"/>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FFA38B</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sp>
          <p:nvSpPr>
            <p:cNvPr id="186" name="Rectangle 64">
              <a:extLst>
                <a:ext uri="{FF2B5EF4-FFF2-40B4-BE49-F238E27FC236}">
                  <a16:creationId xmlns:a16="http://schemas.microsoft.com/office/drawing/2014/main" id="{208710EC-4288-7CF9-5505-796F73B0335E}"/>
                </a:ext>
              </a:extLst>
            </p:cNvPr>
            <p:cNvSpPr>
              <a:spLocks noChangeArrowheads="1"/>
            </p:cNvSpPr>
            <p:nvPr userDrawn="1"/>
          </p:nvSpPr>
          <p:spPr bwMode="auto">
            <a:xfrm>
              <a:off x="3020516" y="4998418"/>
              <a:ext cx="23088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F4F3F5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nvGrpSpPr>
            <p:cNvPr id="187" name="Group 186">
              <a:extLst>
                <a:ext uri="{FF2B5EF4-FFF2-40B4-BE49-F238E27FC236}">
                  <a16:creationId xmlns:a16="http://schemas.microsoft.com/office/drawing/2014/main" id="{0BF18AEC-7802-F472-88E6-9B357089DC85}"/>
                </a:ext>
              </a:extLst>
            </p:cNvPr>
            <p:cNvGrpSpPr/>
            <p:nvPr userDrawn="1"/>
          </p:nvGrpSpPr>
          <p:grpSpPr>
            <a:xfrm>
              <a:off x="6313978" y="4410197"/>
              <a:ext cx="473551" cy="278229"/>
              <a:chOff x="6299678" y="4398352"/>
              <a:chExt cx="473551" cy="278229"/>
            </a:xfrm>
          </p:grpSpPr>
          <p:sp>
            <p:nvSpPr>
              <p:cNvPr id="230" name="Rectangle 66">
                <a:extLst>
                  <a:ext uri="{FF2B5EF4-FFF2-40B4-BE49-F238E27FC236}">
                    <a16:creationId xmlns:a16="http://schemas.microsoft.com/office/drawing/2014/main" id="{F1286C26-8FCA-60F8-A535-E045EB9FDC11}"/>
                  </a:ext>
                </a:extLst>
              </p:cNvPr>
              <p:cNvSpPr>
                <a:spLocks noChangeArrowheads="1"/>
              </p:cNvSpPr>
              <p:nvPr userDrawn="1"/>
            </p:nvSpPr>
            <p:spPr bwMode="auto">
              <a:xfrm>
                <a:off x="6299678" y="4398352"/>
                <a:ext cx="368776" cy="277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900" b="1" i="0" strike="noStrike" cap="none" spc="0" baseline="0">
                    <a:solidFill>
                      <a:srgbClr val="FFFFFF"/>
                    </a:solidFill>
                    <a:effectLst/>
                    <a:latin typeface="Segoe UI Black"/>
                    <a:ea typeface="Segoe UI Black"/>
                    <a:cs typeface="Segoe UI Black"/>
                  </a:rPr>
                  <a:t>A</a:t>
                </a:r>
                <a:r>
                  <a:rPr lang="es-ES" sz="9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31" name="Rectangle 67">
                <a:extLst>
                  <a:ext uri="{FF2B5EF4-FFF2-40B4-BE49-F238E27FC236}">
                    <a16:creationId xmlns:a16="http://schemas.microsoft.com/office/drawing/2014/main" id="{D014FAA3-BFEB-78CA-0C84-A826FC67BCC5}"/>
                  </a:ext>
                </a:extLst>
              </p:cNvPr>
              <p:cNvSpPr>
                <a:spLocks noChangeArrowheads="1"/>
              </p:cNvSpPr>
              <p:nvPr userDrawn="1"/>
            </p:nvSpPr>
            <p:spPr bwMode="auto">
              <a:xfrm>
                <a:off x="6404452" y="4398352"/>
                <a:ext cx="368776" cy="277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900" b="1" i="0" strike="noStrike" cap="none" spc="0" baseline="0">
                    <a:solidFill>
                      <a:srgbClr val="000000"/>
                    </a:solidFill>
                    <a:effectLst/>
                    <a:latin typeface="Segoe UI Black"/>
                    <a:ea typeface="Segoe UI Black"/>
                    <a:cs typeface="Segoe UI Black"/>
                  </a:rPr>
                  <a:t>A</a:t>
                </a:r>
                <a:r>
                  <a:rPr lang="es-ES" sz="9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32" name="Rectangle 68">
                <a:extLst>
                  <a:ext uri="{FF2B5EF4-FFF2-40B4-BE49-F238E27FC236}">
                    <a16:creationId xmlns:a16="http://schemas.microsoft.com/office/drawing/2014/main" id="{DD959455-FF4D-922D-B585-620F33A9178D}"/>
                  </a:ext>
                </a:extLst>
              </p:cNvPr>
              <p:cNvSpPr>
                <a:spLocks noChangeArrowheads="1"/>
              </p:cNvSpPr>
              <p:nvPr userDrawn="1"/>
            </p:nvSpPr>
            <p:spPr bwMode="auto">
              <a:xfrm>
                <a:off x="6440784" y="4599618"/>
                <a:ext cx="25012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0078D4</a:t>
                </a:r>
                <a:endParaRPr kumimoji="0" lang="en-US" altLang="en-US" sz="1800" b="0" i="0" u="none" strike="noStrike" cap="none" normalizeH="0" baseline="0">
                  <a:ln>
                    <a:noFill/>
                  </a:ln>
                  <a:solidFill>
                    <a:schemeClr val="bg1"/>
                  </a:solidFill>
                  <a:effectLst/>
                  <a:latin typeface="Arial" panose="020B0604020202020204" pitchFamily="34" charset="0"/>
                </a:endParaRPr>
              </a:p>
            </p:txBody>
          </p:sp>
        </p:grpSp>
        <p:grpSp>
          <p:nvGrpSpPr>
            <p:cNvPr id="188" name="Group 187">
              <a:extLst>
                <a:ext uri="{FF2B5EF4-FFF2-40B4-BE49-F238E27FC236}">
                  <a16:creationId xmlns:a16="http://schemas.microsoft.com/office/drawing/2014/main" id="{97A568C4-EAB2-C002-62E0-C3453866F64F}"/>
                </a:ext>
              </a:extLst>
            </p:cNvPr>
            <p:cNvGrpSpPr/>
            <p:nvPr userDrawn="1"/>
          </p:nvGrpSpPr>
          <p:grpSpPr>
            <a:xfrm>
              <a:off x="6302752" y="4647872"/>
              <a:ext cx="505619" cy="307848"/>
              <a:chOff x="6288452" y="4632642"/>
              <a:chExt cx="505619" cy="307848"/>
            </a:xfrm>
          </p:grpSpPr>
          <p:sp>
            <p:nvSpPr>
              <p:cNvPr id="227" name="Rectangle 70">
                <a:extLst>
                  <a:ext uri="{FF2B5EF4-FFF2-40B4-BE49-F238E27FC236}">
                    <a16:creationId xmlns:a16="http://schemas.microsoft.com/office/drawing/2014/main" id="{CEFE5BBF-DCDB-8BDC-0947-AD1B0B5BBEAF}"/>
                  </a:ext>
                </a:extLst>
              </p:cNvPr>
              <p:cNvSpPr>
                <a:spLocks noChangeArrowheads="1"/>
              </p:cNvSpPr>
              <p:nvPr userDrawn="1"/>
            </p:nvSpPr>
            <p:spPr bwMode="auto">
              <a:xfrm>
                <a:off x="6288452" y="463264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8DC8E8"/>
                    </a:solidFill>
                    <a:effectLst/>
                    <a:latin typeface="Segoe UI Black"/>
                    <a:ea typeface="Segoe UI Black"/>
                    <a:cs typeface="Segoe UI Black"/>
                  </a:rPr>
                  <a:t>A</a:t>
                </a:r>
                <a:r>
                  <a:rPr lang="es-ES" sz="1000" b="0" i="0" strike="noStrike" cap="none" spc="0" baseline="0">
                    <a:solidFill>
                      <a:srgbClr val="8DC8E8"/>
                    </a:solidFill>
                    <a:effectLst/>
                    <a:latin typeface="Segoe UI Black"/>
                    <a:ea typeface="Segoe UI Black"/>
                    <a:cs typeface="Segoe UI Black"/>
                  </a:rPr>
                  <a:t>
          </a:t>
                </a:r>
                <a:endParaRPr kumimoji="0" lang="en-US" altLang="en-US" sz="1800" b="0" i="0" u="none" strike="noStrike" cap="none" normalizeH="0" baseline="0">
                  <a:ln>
                    <a:noFill/>
                  </a:ln>
                  <a:solidFill>
                    <a:srgbClr val="8DC8E8"/>
                  </a:solidFill>
                  <a:effectLst/>
                  <a:latin typeface="Arial" panose="020B0604020202020204" pitchFamily="34" charset="0"/>
                </a:endParaRPr>
              </a:p>
            </p:txBody>
          </p:sp>
          <p:sp>
            <p:nvSpPr>
              <p:cNvPr id="228" name="Rectangle 71">
                <a:extLst>
                  <a:ext uri="{FF2B5EF4-FFF2-40B4-BE49-F238E27FC236}">
                    <a16:creationId xmlns:a16="http://schemas.microsoft.com/office/drawing/2014/main" id="{F34CD419-A583-B892-7287-0A7DB1A357EF}"/>
                  </a:ext>
                </a:extLst>
              </p:cNvPr>
              <p:cNvSpPr>
                <a:spLocks noChangeArrowheads="1"/>
              </p:cNvSpPr>
              <p:nvPr userDrawn="1"/>
            </p:nvSpPr>
            <p:spPr bwMode="auto">
              <a:xfrm>
                <a:off x="6393227" y="463264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29" name="Rectangle 72">
                <a:extLst>
                  <a:ext uri="{FF2B5EF4-FFF2-40B4-BE49-F238E27FC236}">
                    <a16:creationId xmlns:a16="http://schemas.microsoft.com/office/drawing/2014/main" id="{D0DBBE54-71F0-8F91-DF63-886F3C5923DD}"/>
                  </a:ext>
                </a:extLst>
              </p:cNvPr>
              <p:cNvSpPr>
                <a:spLocks noChangeArrowheads="1"/>
              </p:cNvSpPr>
              <p:nvPr userDrawn="1"/>
            </p:nvSpPr>
            <p:spPr bwMode="auto">
              <a:xfrm>
                <a:off x="6440784" y="4841609"/>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2A446F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89" name="Group 188">
              <a:extLst>
                <a:ext uri="{FF2B5EF4-FFF2-40B4-BE49-F238E27FC236}">
                  <a16:creationId xmlns:a16="http://schemas.microsoft.com/office/drawing/2014/main" id="{B96267EA-F462-C3EC-0FB9-C339641FB1F4}"/>
                </a:ext>
              </a:extLst>
            </p:cNvPr>
            <p:cNvGrpSpPr/>
            <p:nvPr userDrawn="1"/>
          </p:nvGrpSpPr>
          <p:grpSpPr>
            <a:xfrm>
              <a:off x="6302753" y="4158817"/>
              <a:ext cx="505619" cy="307848"/>
              <a:chOff x="6288453" y="4145279"/>
              <a:chExt cx="505619" cy="307848"/>
            </a:xfrm>
          </p:grpSpPr>
          <p:sp>
            <p:nvSpPr>
              <p:cNvPr id="224" name="Rectangle 74">
                <a:extLst>
                  <a:ext uri="{FF2B5EF4-FFF2-40B4-BE49-F238E27FC236}">
                    <a16:creationId xmlns:a16="http://schemas.microsoft.com/office/drawing/2014/main" id="{8964F32B-5780-6C09-5869-D7FBE36C0007}"/>
                  </a:ext>
                </a:extLst>
              </p:cNvPr>
              <p:cNvSpPr>
                <a:spLocks noChangeArrowheads="1"/>
              </p:cNvSpPr>
              <p:nvPr userDrawn="1"/>
            </p:nvSpPr>
            <p:spPr bwMode="auto">
              <a:xfrm>
                <a:off x="6288453" y="4145279"/>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2A446F"/>
                    </a:solidFill>
                    <a:effectLst/>
                    <a:latin typeface="Segoe UI Black"/>
                    <a:ea typeface="Segoe UI Black"/>
                    <a:cs typeface="Segoe UI Black"/>
                  </a:rPr>
                  <a:t>A</a:t>
                </a:r>
                <a:r>
                  <a:rPr lang="es-ES" sz="1000" b="0" i="0" strike="noStrike" cap="none" spc="0" baseline="0">
                    <a:solidFill>
                      <a:srgbClr val="2A446F"/>
                    </a:solidFill>
                    <a:effectLst/>
                    <a:latin typeface="Segoe UI Black"/>
                    <a:ea typeface="Segoe UI Black"/>
                    <a:cs typeface="Segoe UI Black"/>
                  </a:rPr>
                  <a:t>
          </a:t>
                </a:r>
                <a:endParaRPr kumimoji="0" lang="en-US" altLang="en-US" sz="1800" b="0" i="0" u="none" strike="noStrike" cap="none" normalizeH="0" baseline="0">
                  <a:ln>
                    <a:noFill/>
                  </a:ln>
                  <a:solidFill>
                    <a:srgbClr val="2A446F"/>
                  </a:solidFill>
                  <a:effectLst/>
                  <a:latin typeface="Arial" panose="020B0604020202020204" pitchFamily="34" charset="0"/>
                </a:endParaRPr>
              </a:p>
            </p:txBody>
          </p:sp>
          <p:sp>
            <p:nvSpPr>
              <p:cNvPr id="225" name="Rectangle 75">
                <a:extLst>
                  <a:ext uri="{FF2B5EF4-FFF2-40B4-BE49-F238E27FC236}">
                    <a16:creationId xmlns:a16="http://schemas.microsoft.com/office/drawing/2014/main" id="{57DB3710-1B92-6724-84CF-E38FAFBA666F}"/>
                  </a:ext>
                </a:extLst>
              </p:cNvPr>
              <p:cNvSpPr>
                <a:spLocks noChangeArrowheads="1"/>
              </p:cNvSpPr>
              <p:nvPr userDrawn="1"/>
            </p:nvSpPr>
            <p:spPr bwMode="auto">
              <a:xfrm>
                <a:off x="6393228" y="4145280"/>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26" name="Rectangle 76">
                <a:extLst>
                  <a:ext uri="{FF2B5EF4-FFF2-40B4-BE49-F238E27FC236}">
                    <a16:creationId xmlns:a16="http://schemas.microsoft.com/office/drawing/2014/main" id="{A3D7CB68-404F-D5AA-1F6C-7D4995139230}"/>
                  </a:ext>
                </a:extLst>
              </p:cNvPr>
              <p:cNvSpPr>
                <a:spLocks noChangeArrowheads="1"/>
              </p:cNvSpPr>
              <p:nvPr userDrawn="1"/>
            </p:nvSpPr>
            <p:spPr bwMode="auto">
              <a:xfrm>
                <a:off x="6440785" y="4352549"/>
                <a:ext cx="254937"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8DC8E8</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90" name="Group 189">
              <a:extLst>
                <a:ext uri="{FF2B5EF4-FFF2-40B4-BE49-F238E27FC236}">
                  <a16:creationId xmlns:a16="http://schemas.microsoft.com/office/drawing/2014/main" id="{8998FAF3-4B95-8A18-F7C6-B6CD7B138ACE}"/>
                </a:ext>
              </a:extLst>
            </p:cNvPr>
            <p:cNvGrpSpPr/>
            <p:nvPr userDrawn="1"/>
          </p:nvGrpSpPr>
          <p:grpSpPr>
            <a:xfrm>
              <a:off x="5282703" y="3983653"/>
              <a:ext cx="2263775" cy="231837"/>
              <a:chOff x="5282703" y="3983653"/>
              <a:chExt cx="2263775" cy="231837"/>
            </a:xfrm>
          </p:grpSpPr>
          <p:sp>
            <p:nvSpPr>
              <p:cNvPr id="220" name="Rectangle 80">
                <a:extLst>
                  <a:ext uri="{FF2B5EF4-FFF2-40B4-BE49-F238E27FC236}">
                    <a16:creationId xmlns:a16="http://schemas.microsoft.com/office/drawing/2014/main" id="{3E2C56DD-2F9E-B76A-CE32-FAC3E172D924}"/>
                  </a:ext>
                </a:extLst>
              </p:cNvPr>
              <p:cNvSpPr>
                <a:spLocks noChangeArrowheads="1"/>
              </p:cNvSpPr>
              <p:nvPr/>
            </p:nvSpPr>
            <p:spPr bwMode="auto">
              <a:xfrm>
                <a:off x="5282703" y="3983653"/>
                <a:ext cx="2263775" cy="231837"/>
              </a:xfrm>
              <a:prstGeom prst="rect">
                <a:avLst/>
              </a:prstGeom>
              <a:solidFill>
                <a:srgbClr val="091F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1" name="Rectangle 81">
                <a:extLst>
                  <a:ext uri="{FF2B5EF4-FFF2-40B4-BE49-F238E27FC236}">
                    <a16:creationId xmlns:a16="http://schemas.microsoft.com/office/drawing/2014/main" id="{64C328CA-39B0-B706-020A-CA41EB9DB76E}"/>
                  </a:ext>
                </a:extLst>
              </p:cNvPr>
              <p:cNvSpPr>
                <a:spLocks noChangeArrowheads="1"/>
              </p:cNvSpPr>
              <p:nvPr/>
            </p:nvSpPr>
            <p:spPr bwMode="auto">
              <a:xfrm>
                <a:off x="5282703" y="3983653"/>
                <a:ext cx="2263775" cy="231837"/>
              </a:xfrm>
              <a:prstGeom prst="rect">
                <a:avLst/>
              </a:prstGeom>
              <a:solidFill>
                <a:srgbClr val="091F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2" name="Freeform 82">
                <a:extLst>
                  <a:ext uri="{FF2B5EF4-FFF2-40B4-BE49-F238E27FC236}">
                    <a16:creationId xmlns:a16="http://schemas.microsoft.com/office/drawing/2014/main" id="{72CC9FD4-B823-CB0D-39FA-3BFAF8819D90}"/>
                  </a:ext>
                </a:extLst>
              </p:cNvPr>
              <p:cNvSpPr>
                <a:spLocks noEditPoints="1"/>
              </p:cNvSpPr>
              <p:nvPr/>
            </p:nvSpPr>
            <p:spPr bwMode="auto">
              <a:xfrm>
                <a:off x="5282703" y="3983653"/>
                <a:ext cx="2263775" cy="231837"/>
              </a:xfrm>
              <a:custGeom>
                <a:avLst/>
                <a:gdLst>
                  <a:gd name="T0" fmla="*/ 0 w 15200"/>
                  <a:gd name="T1" fmla="*/ 4 h 960"/>
                  <a:gd name="T2" fmla="*/ 4 w 15200"/>
                  <a:gd name="T3" fmla="*/ 0 h 960"/>
                  <a:gd name="T4" fmla="*/ 15196 w 15200"/>
                  <a:gd name="T5" fmla="*/ 0 h 960"/>
                  <a:gd name="T6" fmla="*/ 15200 w 15200"/>
                  <a:gd name="T7" fmla="*/ 4 h 960"/>
                  <a:gd name="T8" fmla="*/ 15200 w 15200"/>
                  <a:gd name="T9" fmla="*/ 956 h 960"/>
                  <a:gd name="T10" fmla="*/ 15196 w 15200"/>
                  <a:gd name="T11" fmla="*/ 960 h 960"/>
                  <a:gd name="T12" fmla="*/ 4 w 15200"/>
                  <a:gd name="T13" fmla="*/ 960 h 960"/>
                  <a:gd name="T14" fmla="*/ 0 w 15200"/>
                  <a:gd name="T15" fmla="*/ 956 h 960"/>
                  <a:gd name="T16" fmla="*/ 0 w 15200"/>
                  <a:gd name="T17" fmla="*/ 4 h 960"/>
                  <a:gd name="T18" fmla="*/ 8 w 15200"/>
                  <a:gd name="T19" fmla="*/ 956 h 960"/>
                  <a:gd name="T20" fmla="*/ 4 w 15200"/>
                  <a:gd name="T21" fmla="*/ 952 h 960"/>
                  <a:gd name="T22" fmla="*/ 15196 w 15200"/>
                  <a:gd name="T23" fmla="*/ 952 h 960"/>
                  <a:gd name="T24" fmla="*/ 15192 w 15200"/>
                  <a:gd name="T25" fmla="*/ 956 h 960"/>
                  <a:gd name="T26" fmla="*/ 15192 w 15200"/>
                  <a:gd name="T27" fmla="*/ 4 h 960"/>
                  <a:gd name="T28" fmla="*/ 15196 w 15200"/>
                  <a:gd name="T29" fmla="*/ 8 h 960"/>
                  <a:gd name="T30" fmla="*/ 4 w 15200"/>
                  <a:gd name="T31" fmla="*/ 8 h 960"/>
                  <a:gd name="T32" fmla="*/ 8 w 15200"/>
                  <a:gd name="T33" fmla="*/ 4 h 960"/>
                  <a:gd name="T34" fmla="*/ 8 w 15200"/>
                  <a:gd name="T35" fmla="*/ 956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00" h="960">
                    <a:moveTo>
                      <a:pt x="0" y="4"/>
                    </a:moveTo>
                    <a:cubicBezTo>
                      <a:pt x="0" y="2"/>
                      <a:pt x="2" y="0"/>
                      <a:pt x="4" y="0"/>
                    </a:cubicBezTo>
                    <a:lnTo>
                      <a:pt x="15196" y="0"/>
                    </a:lnTo>
                    <a:cubicBezTo>
                      <a:pt x="15199" y="0"/>
                      <a:pt x="15200" y="2"/>
                      <a:pt x="15200" y="4"/>
                    </a:cubicBezTo>
                    <a:lnTo>
                      <a:pt x="15200" y="956"/>
                    </a:lnTo>
                    <a:cubicBezTo>
                      <a:pt x="15200" y="959"/>
                      <a:pt x="15199" y="960"/>
                      <a:pt x="15196" y="960"/>
                    </a:cubicBezTo>
                    <a:lnTo>
                      <a:pt x="4" y="960"/>
                    </a:lnTo>
                    <a:cubicBezTo>
                      <a:pt x="2" y="960"/>
                      <a:pt x="0" y="959"/>
                      <a:pt x="0" y="956"/>
                    </a:cubicBezTo>
                    <a:lnTo>
                      <a:pt x="0" y="4"/>
                    </a:lnTo>
                    <a:close/>
                    <a:moveTo>
                      <a:pt x="8" y="956"/>
                    </a:moveTo>
                    <a:lnTo>
                      <a:pt x="4" y="952"/>
                    </a:lnTo>
                    <a:lnTo>
                      <a:pt x="15196" y="952"/>
                    </a:lnTo>
                    <a:lnTo>
                      <a:pt x="15192" y="956"/>
                    </a:lnTo>
                    <a:lnTo>
                      <a:pt x="15192" y="4"/>
                    </a:lnTo>
                    <a:lnTo>
                      <a:pt x="15196" y="8"/>
                    </a:lnTo>
                    <a:lnTo>
                      <a:pt x="4" y="8"/>
                    </a:lnTo>
                    <a:lnTo>
                      <a:pt x="8" y="4"/>
                    </a:lnTo>
                    <a:lnTo>
                      <a:pt x="8" y="956"/>
                    </a:lnTo>
                    <a:close/>
                  </a:path>
                </a:pathLst>
              </a:custGeom>
              <a:solidFill>
                <a:srgbClr val="FFFFFF"/>
              </a:solidFill>
              <a:ln w="0">
                <a:solidFill>
                  <a:srgbClr val="000000"/>
                </a:solidFill>
                <a:prstDash val="solid"/>
                <a:round/>
              </a:ln>
            </p:spPr>
            <p:txBody>
              <a:bodyPr vert="horz" wrap="square" lIns="91440" tIns="45720" rIns="91440" bIns="45720" numCol="1" anchor="t" anchorCtr="0" compatLnSpc="1">
                <a:prstTxWarp prst="textNoShape">
                  <a:avLst/>
                </a:prstTxWarp>
              </a:bodyPr>
              <a:lstStyle/>
              <a:p>
                <a:endParaRPr lang="en-US"/>
              </a:p>
            </p:txBody>
          </p:sp>
          <p:sp>
            <p:nvSpPr>
              <p:cNvPr id="223" name="Rectangle 83">
                <a:extLst>
                  <a:ext uri="{FF2B5EF4-FFF2-40B4-BE49-F238E27FC236}">
                    <a16:creationId xmlns:a16="http://schemas.microsoft.com/office/drawing/2014/main" id="{F4A055C6-A96B-B0BC-04A6-28CCF4B52D9E}"/>
                  </a:ext>
                </a:extLst>
              </p:cNvPr>
              <p:cNvSpPr>
                <a:spLocks noChangeArrowheads="1"/>
              </p:cNvSpPr>
              <p:nvPr/>
            </p:nvSpPr>
            <p:spPr bwMode="auto">
              <a:xfrm>
                <a:off x="5282703" y="3983653"/>
                <a:ext cx="2263775" cy="231837"/>
              </a:xfrm>
              <a:prstGeom prst="rect">
                <a:avLst/>
              </a:prstGeom>
              <a:solidFill>
                <a:srgbClr val="091F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91" name="Group 190">
              <a:extLst>
                <a:ext uri="{FF2B5EF4-FFF2-40B4-BE49-F238E27FC236}">
                  <a16:creationId xmlns:a16="http://schemas.microsoft.com/office/drawing/2014/main" id="{5CC3553E-DDA7-A86B-1CDB-B3E4E2C896DA}"/>
                </a:ext>
              </a:extLst>
            </p:cNvPr>
            <p:cNvGrpSpPr/>
            <p:nvPr userDrawn="1"/>
          </p:nvGrpSpPr>
          <p:grpSpPr>
            <a:xfrm>
              <a:off x="5313657" y="4005073"/>
              <a:ext cx="622112" cy="192037"/>
              <a:chOff x="5300957" y="3988719"/>
              <a:chExt cx="622112" cy="192037"/>
            </a:xfrm>
          </p:grpSpPr>
          <p:sp>
            <p:nvSpPr>
              <p:cNvPr id="218" name="Rectangle 84">
                <a:extLst>
                  <a:ext uri="{FF2B5EF4-FFF2-40B4-BE49-F238E27FC236}">
                    <a16:creationId xmlns:a16="http://schemas.microsoft.com/office/drawing/2014/main" id="{0D0D1AF4-B0C1-3A92-B1AF-C6A426284249}"/>
                  </a:ext>
                </a:extLst>
              </p:cNvPr>
              <p:cNvSpPr>
                <a:spLocks noChangeArrowheads="1"/>
              </p:cNvSpPr>
              <p:nvPr userDrawn="1"/>
            </p:nvSpPr>
            <p:spPr bwMode="auto">
              <a:xfrm>
                <a:off x="5300959" y="3988719"/>
                <a:ext cx="622110" cy="123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800" b="1" i="0" strike="noStrike" cap="none" spc="0" baseline="0">
                    <a:solidFill>
                      <a:srgbClr val="FFFFFF"/>
                    </a:solidFill>
                    <a:effectLst/>
                    <a:latin typeface="Segoe UI"/>
                    <a:ea typeface="Segoe UI"/>
                    <a:cs typeface="Segoe UI"/>
                  </a:rPr>
                  <a:t>Azul negro</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9" name="Rectangle 85">
                <a:extLst>
                  <a:ext uri="{FF2B5EF4-FFF2-40B4-BE49-F238E27FC236}">
                    <a16:creationId xmlns:a16="http://schemas.microsoft.com/office/drawing/2014/main" id="{8F122BA7-4486-911D-090B-CEDF51B25CB6}"/>
                  </a:ext>
                </a:extLst>
              </p:cNvPr>
              <p:cNvSpPr>
                <a:spLocks noChangeArrowheads="1"/>
              </p:cNvSpPr>
              <p:nvPr userDrawn="1"/>
            </p:nvSpPr>
            <p:spPr bwMode="auto">
              <a:xfrm>
                <a:off x="5300957" y="4103794"/>
                <a:ext cx="242110"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091F2C</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92" name="Group 191">
              <a:extLst>
                <a:ext uri="{FF2B5EF4-FFF2-40B4-BE49-F238E27FC236}">
                  <a16:creationId xmlns:a16="http://schemas.microsoft.com/office/drawing/2014/main" id="{85A98F53-84C8-B48C-2FD3-CBC587D09900}"/>
                </a:ext>
              </a:extLst>
            </p:cNvPr>
            <p:cNvGrpSpPr/>
            <p:nvPr userDrawn="1"/>
          </p:nvGrpSpPr>
          <p:grpSpPr>
            <a:xfrm>
              <a:off x="5161327" y="4647873"/>
              <a:ext cx="505620" cy="307848"/>
              <a:chOff x="5142277" y="4637718"/>
              <a:chExt cx="505620" cy="307848"/>
            </a:xfrm>
          </p:grpSpPr>
          <p:sp>
            <p:nvSpPr>
              <p:cNvPr id="215" name="Rectangle 90">
                <a:extLst>
                  <a:ext uri="{FF2B5EF4-FFF2-40B4-BE49-F238E27FC236}">
                    <a16:creationId xmlns:a16="http://schemas.microsoft.com/office/drawing/2014/main" id="{D99D5811-5BEB-0827-7F8E-C2264259EF5E}"/>
                  </a:ext>
                </a:extLst>
              </p:cNvPr>
              <p:cNvSpPr>
                <a:spLocks noChangeArrowheads="1"/>
              </p:cNvSpPr>
              <p:nvPr userDrawn="1"/>
            </p:nvSpPr>
            <p:spPr bwMode="auto">
              <a:xfrm>
                <a:off x="5142277" y="4637718"/>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CD9BCF"/>
                    </a:solidFill>
                    <a:effectLst/>
                    <a:latin typeface="Segoe UI Black"/>
                    <a:ea typeface="Segoe UI Black"/>
                    <a:cs typeface="Segoe UI Black"/>
                  </a:rPr>
                  <a:t>A</a:t>
                </a:r>
                <a:r>
                  <a:rPr lang="es-ES" sz="1000" b="0" i="0" strike="noStrike" cap="none" spc="0" baseline="0">
                    <a:solidFill>
                      <a:srgbClr val="CD9BCF"/>
                    </a:solidFill>
                    <a:effectLst/>
                    <a:latin typeface="Segoe UI Black"/>
                    <a:ea typeface="Segoe UI Black"/>
                    <a:cs typeface="Segoe UI Black"/>
                  </a:rPr>
                  <a:t>
          </a:t>
                </a:r>
                <a:endParaRPr kumimoji="0" lang="en-US" altLang="en-US" sz="1800" b="0" i="0" u="none" strike="noStrike" cap="none" normalizeH="0" baseline="0">
                  <a:ln>
                    <a:noFill/>
                  </a:ln>
                  <a:solidFill>
                    <a:srgbClr val="CD9BCF"/>
                  </a:solidFill>
                  <a:effectLst/>
                  <a:latin typeface="Arial" panose="020B0604020202020204" pitchFamily="34" charset="0"/>
                </a:endParaRPr>
              </a:p>
            </p:txBody>
          </p:sp>
          <p:sp>
            <p:nvSpPr>
              <p:cNvPr id="216" name="Rectangle 91">
                <a:extLst>
                  <a:ext uri="{FF2B5EF4-FFF2-40B4-BE49-F238E27FC236}">
                    <a16:creationId xmlns:a16="http://schemas.microsoft.com/office/drawing/2014/main" id="{F7696234-D327-8B2C-A00F-23BF1C359501}"/>
                  </a:ext>
                </a:extLst>
              </p:cNvPr>
              <p:cNvSpPr>
                <a:spLocks noChangeArrowheads="1"/>
              </p:cNvSpPr>
              <p:nvPr userDrawn="1"/>
            </p:nvSpPr>
            <p:spPr bwMode="auto">
              <a:xfrm>
                <a:off x="5247053" y="4637718"/>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7" name="Rectangle 92">
                <a:extLst>
                  <a:ext uri="{FF2B5EF4-FFF2-40B4-BE49-F238E27FC236}">
                    <a16:creationId xmlns:a16="http://schemas.microsoft.com/office/drawing/2014/main" id="{0DB7A125-4960-0036-CEB8-E18F548D11F2}"/>
                  </a:ext>
                </a:extLst>
              </p:cNvPr>
              <p:cNvSpPr>
                <a:spLocks noChangeArrowheads="1"/>
              </p:cNvSpPr>
              <p:nvPr userDrawn="1"/>
            </p:nvSpPr>
            <p:spPr bwMode="auto">
              <a:xfrm>
                <a:off x="5294607" y="4844992"/>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702573</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93" name="Group 192">
              <a:extLst>
                <a:ext uri="{FF2B5EF4-FFF2-40B4-BE49-F238E27FC236}">
                  <a16:creationId xmlns:a16="http://schemas.microsoft.com/office/drawing/2014/main" id="{5A176696-8030-1115-B044-49E76BEE197E}"/>
                </a:ext>
              </a:extLst>
            </p:cNvPr>
            <p:cNvGrpSpPr/>
            <p:nvPr userDrawn="1"/>
          </p:nvGrpSpPr>
          <p:grpSpPr>
            <a:xfrm>
              <a:off x="5161328" y="4158815"/>
              <a:ext cx="505619" cy="307848"/>
              <a:chOff x="5142278" y="4148662"/>
              <a:chExt cx="505619" cy="307848"/>
            </a:xfrm>
          </p:grpSpPr>
          <p:sp>
            <p:nvSpPr>
              <p:cNvPr id="212" name="Rectangle 94">
                <a:extLst>
                  <a:ext uri="{FF2B5EF4-FFF2-40B4-BE49-F238E27FC236}">
                    <a16:creationId xmlns:a16="http://schemas.microsoft.com/office/drawing/2014/main" id="{C132E8B2-5878-D8C5-1B8A-5A7F232245B3}"/>
                  </a:ext>
                </a:extLst>
              </p:cNvPr>
              <p:cNvSpPr>
                <a:spLocks noChangeArrowheads="1"/>
              </p:cNvSpPr>
              <p:nvPr userDrawn="1"/>
            </p:nvSpPr>
            <p:spPr bwMode="auto">
              <a:xfrm>
                <a:off x="5142278" y="414866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702573"/>
                    </a:solidFill>
                    <a:effectLst/>
                    <a:latin typeface="Segoe UI Black"/>
                    <a:ea typeface="Segoe UI Black"/>
                    <a:cs typeface="Segoe UI Black"/>
                  </a:rPr>
                  <a:t>A</a:t>
                </a:r>
                <a:r>
                  <a:rPr lang="es-ES" sz="1000" b="0" i="0" strike="noStrike" cap="none" spc="0" baseline="0">
                    <a:solidFill>
                      <a:srgbClr val="702573"/>
                    </a:solidFill>
                    <a:effectLst/>
                    <a:latin typeface="Segoe UI Black"/>
                    <a:ea typeface="Segoe UI Black"/>
                    <a:cs typeface="Segoe UI Black"/>
                  </a:rPr>
                  <a:t>
          </a:t>
                </a:r>
                <a:endParaRPr kumimoji="0" lang="en-US" altLang="en-US" sz="1800" b="0" i="0" u="none" strike="noStrike" cap="none" normalizeH="0" baseline="0">
                  <a:ln>
                    <a:noFill/>
                  </a:ln>
                  <a:solidFill>
                    <a:srgbClr val="702573"/>
                  </a:solidFill>
                  <a:effectLst/>
                  <a:latin typeface="Arial" panose="020B0604020202020204" pitchFamily="34" charset="0"/>
                </a:endParaRPr>
              </a:p>
            </p:txBody>
          </p:sp>
          <p:sp>
            <p:nvSpPr>
              <p:cNvPr id="213" name="Rectangle 95">
                <a:extLst>
                  <a:ext uri="{FF2B5EF4-FFF2-40B4-BE49-F238E27FC236}">
                    <a16:creationId xmlns:a16="http://schemas.microsoft.com/office/drawing/2014/main" id="{BC35F12A-1F9F-17B8-221D-432821E0ECB2}"/>
                  </a:ext>
                </a:extLst>
              </p:cNvPr>
              <p:cNvSpPr>
                <a:spLocks noChangeArrowheads="1"/>
              </p:cNvSpPr>
              <p:nvPr userDrawn="1"/>
            </p:nvSpPr>
            <p:spPr bwMode="auto">
              <a:xfrm>
                <a:off x="5247053" y="414866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4" name="Rectangle 96">
                <a:extLst>
                  <a:ext uri="{FF2B5EF4-FFF2-40B4-BE49-F238E27FC236}">
                    <a16:creationId xmlns:a16="http://schemas.microsoft.com/office/drawing/2014/main" id="{124FAFD5-8DF4-75B3-5681-7A895CBBC8F2}"/>
                  </a:ext>
                </a:extLst>
              </p:cNvPr>
              <p:cNvSpPr>
                <a:spLocks noChangeArrowheads="1"/>
              </p:cNvSpPr>
              <p:nvPr userDrawn="1"/>
            </p:nvSpPr>
            <p:spPr bwMode="auto">
              <a:xfrm>
                <a:off x="5294609" y="4357626"/>
                <a:ext cx="259747"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CD9BCF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94" name="Group 193">
              <a:extLst>
                <a:ext uri="{FF2B5EF4-FFF2-40B4-BE49-F238E27FC236}">
                  <a16:creationId xmlns:a16="http://schemas.microsoft.com/office/drawing/2014/main" id="{53DA2EA0-0ABB-20A5-7E48-9C4B907F8C0A}"/>
                </a:ext>
              </a:extLst>
            </p:cNvPr>
            <p:cNvGrpSpPr/>
            <p:nvPr userDrawn="1"/>
          </p:nvGrpSpPr>
          <p:grpSpPr>
            <a:xfrm>
              <a:off x="5280323" y="4976997"/>
              <a:ext cx="2263775" cy="231837"/>
              <a:chOff x="5280323" y="4976997"/>
              <a:chExt cx="2263775" cy="231837"/>
            </a:xfrm>
          </p:grpSpPr>
          <p:sp>
            <p:nvSpPr>
              <p:cNvPr id="210" name="Rectangle 97">
                <a:extLst>
                  <a:ext uri="{FF2B5EF4-FFF2-40B4-BE49-F238E27FC236}">
                    <a16:creationId xmlns:a16="http://schemas.microsoft.com/office/drawing/2014/main" id="{2553E1AC-BC23-4B41-1297-C9BF34EF86CB}"/>
                  </a:ext>
                </a:extLst>
              </p:cNvPr>
              <p:cNvSpPr>
                <a:spLocks noChangeArrowheads="1"/>
              </p:cNvSpPr>
              <p:nvPr/>
            </p:nvSpPr>
            <p:spPr bwMode="auto">
              <a:xfrm>
                <a:off x="5280323" y="4976997"/>
                <a:ext cx="2263775" cy="2318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Rectangle 98">
                <a:extLst>
                  <a:ext uri="{FF2B5EF4-FFF2-40B4-BE49-F238E27FC236}">
                    <a16:creationId xmlns:a16="http://schemas.microsoft.com/office/drawing/2014/main" id="{BB65BE35-E1E4-A6BF-317D-0BCE520FF0FC}"/>
                  </a:ext>
                </a:extLst>
              </p:cNvPr>
              <p:cNvSpPr>
                <a:spLocks noChangeArrowheads="1"/>
              </p:cNvSpPr>
              <p:nvPr/>
            </p:nvSpPr>
            <p:spPr bwMode="auto">
              <a:xfrm>
                <a:off x="5280323" y="4976997"/>
                <a:ext cx="2263775" cy="231837"/>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195" name="Rectangle 99">
              <a:extLst>
                <a:ext uri="{FF2B5EF4-FFF2-40B4-BE49-F238E27FC236}">
                  <a16:creationId xmlns:a16="http://schemas.microsoft.com/office/drawing/2014/main" id="{2F55904E-D5AB-C642-A0DE-C78527BC3D4C}"/>
                </a:ext>
              </a:extLst>
            </p:cNvPr>
            <p:cNvSpPr>
              <a:spLocks noChangeArrowheads="1"/>
            </p:cNvSpPr>
            <p:nvPr userDrawn="1"/>
          </p:nvSpPr>
          <p:spPr bwMode="auto">
            <a:xfrm>
              <a:off x="5311279" y="4998419"/>
              <a:ext cx="240506"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FFFFFF"/>
                  </a:solidFill>
                  <a:effectLst/>
                  <a:latin typeface="Segoe UI"/>
                  <a:ea typeface="Segoe UI"/>
                  <a:cs typeface="Segoe UI"/>
                </a:rPr>
                <a:t>000000</a:t>
              </a:r>
              <a:endParaRPr kumimoji="0" lang="en-US" altLang="en-US" sz="1800" b="0" i="0" u="none" strike="noStrike" cap="none" normalizeH="0" baseline="0">
                <a:ln>
                  <a:noFill/>
                </a:ln>
                <a:solidFill>
                  <a:schemeClr val="bg1"/>
                </a:solidFill>
                <a:effectLst/>
                <a:latin typeface="Arial" panose="020B0604020202020204" pitchFamily="34" charset="0"/>
              </a:endParaRPr>
            </a:p>
          </p:txBody>
        </p:sp>
        <p:grpSp>
          <p:nvGrpSpPr>
            <p:cNvPr id="196" name="Group 195">
              <a:extLst>
                <a:ext uri="{FF2B5EF4-FFF2-40B4-BE49-F238E27FC236}">
                  <a16:creationId xmlns:a16="http://schemas.microsoft.com/office/drawing/2014/main" id="{87C714BA-8C33-35F3-BC5F-DB4E8C7D7186}"/>
                </a:ext>
              </a:extLst>
            </p:cNvPr>
            <p:cNvGrpSpPr/>
            <p:nvPr userDrawn="1"/>
          </p:nvGrpSpPr>
          <p:grpSpPr>
            <a:xfrm>
              <a:off x="2987973" y="3983653"/>
              <a:ext cx="2263775" cy="231837"/>
              <a:chOff x="2987972" y="3987038"/>
              <a:chExt cx="2268538" cy="230144"/>
            </a:xfrm>
          </p:grpSpPr>
          <p:sp>
            <p:nvSpPr>
              <p:cNvPr id="208" name="Rectangle 100">
                <a:extLst>
                  <a:ext uri="{FF2B5EF4-FFF2-40B4-BE49-F238E27FC236}">
                    <a16:creationId xmlns:a16="http://schemas.microsoft.com/office/drawing/2014/main" id="{F1E7393C-8382-A728-8165-6A3AC52D1623}"/>
                  </a:ext>
                </a:extLst>
              </p:cNvPr>
              <p:cNvSpPr>
                <a:spLocks noChangeArrowheads="1"/>
              </p:cNvSpPr>
              <p:nvPr/>
            </p:nvSpPr>
            <p:spPr bwMode="auto">
              <a:xfrm>
                <a:off x="2987972" y="3987038"/>
                <a:ext cx="2268538" cy="230144"/>
              </a:xfrm>
              <a:prstGeom prst="rect">
                <a:avLst/>
              </a:prstGeom>
              <a:solidFill>
                <a:srgbClr val="E8E6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 name="Rectangle 101">
                <a:extLst>
                  <a:ext uri="{FF2B5EF4-FFF2-40B4-BE49-F238E27FC236}">
                    <a16:creationId xmlns:a16="http://schemas.microsoft.com/office/drawing/2014/main" id="{48D739AA-E24F-2B5A-2FAC-AF5F85BA831A}"/>
                  </a:ext>
                </a:extLst>
              </p:cNvPr>
              <p:cNvSpPr>
                <a:spLocks noChangeArrowheads="1"/>
              </p:cNvSpPr>
              <p:nvPr/>
            </p:nvSpPr>
            <p:spPr bwMode="auto">
              <a:xfrm>
                <a:off x="2987972" y="3987038"/>
                <a:ext cx="2268538" cy="230144"/>
              </a:xfrm>
              <a:prstGeom prst="rect">
                <a:avLst/>
              </a:prstGeom>
              <a:noFill/>
              <a:ln w="1588" cap="flat">
                <a:solidFill>
                  <a:srgbClr val="BFBFB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97" name="Group 196">
              <a:extLst>
                <a:ext uri="{FF2B5EF4-FFF2-40B4-BE49-F238E27FC236}">
                  <a16:creationId xmlns:a16="http://schemas.microsoft.com/office/drawing/2014/main" id="{1511035D-A0DC-91F2-65F5-C5D4E82FA148}"/>
                </a:ext>
              </a:extLst>
            </p:cNvPr>
            <p:cNvGrpSpPr/>
            <p:nvPr userDrawn="1"/>
          </p:nvGrpSpPr>
          <p:grpSpPr>
            <a:xfrm>
              <a:off x="3018928" y="4005072"/>
              <a:ext cx="655782" cy="190344"/>
              <a:chOff x="3002258" y="3980258"/>
              <a:chExt cx="655782" cy="190344"/>
            </a:xfrm>
          </p:grpSpPr>
          <p:sp>
            <p:nvSpPr>
              <p:cNvPr id="206" name="Rectangle 102">
                <a:extLst>
                  <a:ext uri="{FF2B5EF4-FFF2-40B4-BE49-F238E27FC236}">
                    <a16:creationId xmlns:a16="http://schemas.microsoft.com/office/drawing/2014/main" id="{EA77E978-71B1-29DA-7EFD-4E764E1E8050}"/>
                  </a:ext>
                </a:extLst>
              </p:cNvPr>
              <p:cNvSpPr>
                <a:spLocks noChangeArrowheads="1"/>
              </p:cNvSpPr>
              <p:nvPr userDrawn="1"/>
            </p:nvSpPr>
            <p:spPr bwMode="auto">
              <a:xfrm>
                <a:off x="3002260" y="3980258"/>
                <a:ext cx="655780" cy="123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800" b="1" i="0" strike="noStrike" cap="none" spc="0" baseline="0">
                    <a:solidFill>
                      <a:srgbClr val="1A1A1A"/>
                    </a:solidFill>
                    <a:effectLst/>
                    <a:latin typeface="Segoe UI"/>
                    <a:ea typeface="Segoe UI"/>
                    <a:cs typeface="Segoe UI"/>
                  </a:rPr>
                  <a:t>Gris neutro</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7" name="Rectangle 103">
                <a:extLst>
                  <a:ext uri="{FF2B5EF4-FFF2-40B4-BE49-F238E27FC236}">
                    <a16:creationId xmlns:a16="http://schemas.microsoft.com/office/drawing/2014/main" id="{33C11F04-5B1F-6686-1FD3-74B00DDCD590}"/>
                  </a:ext>
                </a:extLst>
              </p:cNvPr>
              <p:cNvSpPr>
                <a:spLocks noChangeArrowheads="1"/>
              </p:cNvSpPr>
              <p:nvPr userDrawn="1"/>
            </p:nvSpPr>
            <p:spPr bwMode="auto">
              <a:xfrm>
                <a:off x="3002258" y="4093640"/>
                <a:ext cx="246920"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E8E6DF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98" name="Group 197">
              <a:extLst>
                <a:ext uri="{FF2B5EF4-FFF2-40B4-BE49-F238E27FC236}">
                  <a16:creationId xmlns:a16="http://schemas.microsoft.com/office/drawing/2014/main" id="{3BED2BBB-116D-A168-F3E1-37CEEF3A9CA8}"/>
                </a:ext>
              </a:extLst>
            </p:cNvPr>
            <p:cNvGrpSpPr/>
            <p:nvPr userDrawn="1"/>
          </p:nvGrpSpPr>
          <p:grpSpPr>
            <a:xfrm>
              <a:off x="4009607" y="4402499"/>
              <a:ext cx="504032" cy="311228"/>
              <a:chOff x="3997688" y="4388963"/>
              <a:chExt cx="504032" cy="311228"/>
            </a:xfrm>
          </p:grpSpPr>
          <p:sp>
            <p:nvSpPr>
              <p:cNvPr id="203" name="Rectangle 202">
                <a:extLst>
                  <a:ext uri="{FF2B5EF4-FFF2-40B4-BE49-F238E27FC236}">
                    <a16:creationId xmlns:a16="http://schemas.microsoft.com/office/drawing/2014/main" id="{89A88F4F-FE1F-2034-9415-1467EFCE6212}"/>
                  </a:ext>
                </a:extLst>
              </p:cNvPr>
              <p:cNvSpPr>
                <a:spLocks noChangeArrowheads="1"/>
              </p:cNvSpPr>
              <p:nvPr userDrawn="1"/>
            </p:nvSpPr>
            <p:spPr bwMode="auto">
              <a:xfrm>
                <a:off x="3997688" y="438896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bg1"/>
                  </a:solidFill>
                  <a:effectLst/>
                  <a:latin typeface="Arial" panose="020B0604020202020204" pitchFamily="34" charset="0"/>
                </a:endParaRPr>
              </a:p>
            </p:txBody>
          </p:sp>
          <p:sp>
            <p:nvSpPr>
              <p:cNvPr id="204" name="Rectangle 203">
                <a:extLst>
                  <a:ext uri="{FF2B5EF4-FFF2-40B4-BE49-F238E27FC236}">
                    <a16:creationId xmlns:a16="http://schemas.microsoft.com/office/drawing/2014/main" id="{1531824A-79A5-3648-461A-5D915350F844}"/>
                  </a:ext>
                </a:extLst>
              </p:cNvPr>
              <p:cNvSpPr>
                <a:spLocks noChangeArrowheads="1"/>
              </p:cNvSpPr>
              <p:nvPr userDrawn="1"/>
            </p:nvSpPr>
            <p:spPr bwMode="auto">
              <a:xfrm>
                <a:off x="4150023" y="4597927"/>
                <a:ext cx="242110"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F4364C</a:t>
                </a:r>
                <a:endParaRPr kumimoji="0" lang="en-US" altLang="en-US" sz="1800" b="0" i="0" u="none" strike="noStrike" cap="none" normalizeH="0" baseline="0">
                  <a:ln>
                    <a:noFill/>
                  </a:ln>
                  <a:effectLst/>
                  <a:latin typeface="Arial" panose="020B0604020202020204" pitchFamily="34" charset="0"/>
                </a:endParaRPr>
              </a:p>
            </p:txBody>
          </p:sp>
          <p:sp>
            <p:nvSpPr>
              <p:cNvPr id="205" name="Rectangle 14">
                <a:extLst>
                  <a:ext uri="{FF2B5EF4-FFF2-40B4-BE49-F238E27FC236}">
                    <a16:creationId xmlns:a16="http://schemas.microsoft.com/office/drawing/2014/main" id="{2EB4936A-F958-5F76-C13A-B350660F2D4D}"/>
                  </a:ext>
                </a:extLst>
              </p:cNvPr>
              <p:cNvSpPr>
                <a:spLocks noChangeArrowheads="1"/>
              </p:cNvSpPr>
              <p:nvPr userDrawn="1"/>
            </p:nvSpPr>
            <p:spPr bwMode="auto">
              <a:xfrm>
                <a:off x="4100877" y="439234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nvGrpSpPr>
            <p:cNvPr id="199" name="Group 198">
              <a:extLst>
                <a:ext uri="{FF2B5EF4-FFF2-40B4-BE49-F238E27FC236}">
                  <a16:creationId xmlns:a16="http://schemas.microsoft.com/office/drawing/2014/main" id="{0AD12428-5BCA-FF49-1A58-CBB41438BB08}"/>
                </a:ext>
              </a:extLst>
            </p:cNvPr>
            <p:cNvGrpSpPr/>
            <p:nvPr userDrawn="1"/>
          </p:nvGrpSpPr>
          <p:grpSpPr>
            <a:xfrm>
              <a:off x="5161327" y="4402498"/>
              <a:ext cx="505620" cy="307849"/>
              <a:chOff x="5142277" y="4390652"/>
              <a:chExt cx="505620" cy="307849"/>
            </a:xfrm>
          </p:grpSpPr>
          <p:sp>
            <p:nvSpPr>
              <p:cNvPr id="200" name="Rectangle 87">
                <a:extLst>
                  <a:ext uri="{FF2B5EF4-FFF2-40B4-BE49-F238E27FC236}">
                    <a16:creationId xmlns:a16="http://schemas.microsoft.com/office/drawing/2014/main" id="{B4C8D898-4068-D504-65A7-45BA4CEB48BB}"/>
                  </a:ext>
                </a:extLst>
              </p:cNvPr>
              <p:cNvSpPr>
                <a:spLocks noChangeArrowheads="1"/>
              </p:cNvSpPr>
              <p:nvPr userDrawn="1"/>
            </p:nvSpPr>
            <p:spPr bwMode="auto">
              <a:xfrm>
                <a:off x="5142277" y="4390653"/>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FFFFFF"/>
                    </a:solidFill>
                    <a:effectLst/>
                    <a:latin typeface="Segoe UI Black"/>
                    <a:ea typeface="Segoe UI Black"/>
                    <a:cs typeface="Segoe UI Black"/>
                  </a:rPr>
                  <a:t>A</a:t>
                </a:r>
                <a:r>
                  <a:rPr lang="es-ES" sz="1000" b="0" i="0" strike="noStrike" cap="none" spc="0" baseline="0">
                    <a:solidFill>
                      <a:srgbClr val="FFFFFF"/>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1" name="Rectangle 88">
                <a:extLst>
                  <a:ext uri="{FF2B5EF4-FFF2-40B4-BE49-F238E27FC236}">
                    <a16:creationId xmlns:a16="http://schemas.microsoft.com/office/drawing/2014/main" id="{F5FBF90C-0768-F673-5BC0-F0A42FCEF2F9}"/>
                  </a:ext>
                </a:extLst>
              </p:cNvPr>
              <p:cNvSpPr>
                <a:spLocks noChangeArrowheads="1"/>
              </p:cNvSpPr>
              <p:nvPr userDrawn="1"/>
            </p:nvSpPr>
            <p:spPr bwMode="auto">
              <a:xfrm>
                <a:off x="5294609" y="4603005"/>
                <a:ext cx="254937" cy="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lang="es-ES" sz="500" b="0" i="0" strike="noStrike" cap="none" spc="0" baseline="0">
                    <a:solidFill>
                      <a:srgbClr val="000000"/>
                    </a:solidFill>
                    <a:effectLst/>
                    <a:latin typeface="Segoe UI"/>
                    <a:ea typeface="Segoe UI"/>
                    <a:cs typeface="Segoe UI"/>
                  </a:rPr>
                  <a:t>C73ECC</a:t>
                </a:r>
                <a:endParaRPr kumimoji="0" lang="en-US" altLang="en-US" sz="1800" b="0" i="0" u="none" strike="noStrike" cap="none" normalizeH="0" baseline="0">
                  <a:ln>
                    <a:noFill/>
                  </a:ln>
                  <a:effectLst/>
                  <a:latin typeface="Arial" panose="020B0604020202020204" pitchFamily="34" charset="0"/>
                </a:endParaRPr>
              </a:p>
            </p:txBody>
          </p:sp>
          <p:sp>
            <p:nvSpPr>
              <p:cNvPr id="202" name="Rectangle 95">
                <a:extLst>
                  <a:ext uri="{FF2B5EF4-FFF2-40B4-BE49-F238E27FC236}">
                    <a16:creationId xmlns:a16="http://schemas.microsoft.com/office/drawing/2014/main" id="{A9BB3FFF-0D69-7C0E-AE2F-4F3DD11B65BB}"/>
                  </a:ext>
                </a:extLst>
              </p:cNvPr>
              <p:cNvSpPr>
                <a:spLocks noChangeArrowheads="1"/>
              </p:cNvSpPr>
              <p:nvPr userDrawn="1"/>
            </p:nvSpPr>
            <p:spPr bwMode="auto">
              <a:xfrm>
                <a:off x="5247053" y="4390652"/>
                <a:ext cx="400844" cy="307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pPr>
                <a:r>
                  <a:rPr lang="es-ES" sz="1000" b="1" i="0" strike="noStrike" cap="none" spc="0" baseline="0">
                    <a:solidFill>
                      <a:srgbClr val="000000"/>
                    </a:solidFill>
                    <a:effectLst/>
                    <a:latin typeface="Segoe UI Black"/>
                    <a:ea typeface="Segoe UI Black"/>
                    <a:cs typeface="Segoe UI Black"/>
                  </a:rPr>
                  <a:t>A</a:t>
                </a:r>
                <a:r>
                  <a:rPr lang="es-ES" sz="1000" b="0" i="0" strike="noStrike" cap="none" spc="0" baseline="0">
                    <a:solidFill>
                      <a:srgbClr val="000000"/>
                    </a:solidFill>
                    <a:effectLst/>
                    <a:latin typeface="Segoe UI Black"/>
                    <a:ea typeface="Segoe UI Black"/>
                    <a:cs typeface="Segoe UI Black"/>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grpSp>
      <p:sp>
        <p:nvSpPr>
          <p:cNvPr id="253" name="Footer Placeholder 2">
            <a:extLst>
              <a:ext uri="{FF2B5EF4-FFF2-40B4-BE49-F238E27FC236}">
                <a16:creationId xmlns:a16="http://schemas.microsoft.com/office/drawing/2014/main" id="{2FD8EA88-9C7D-1552-473C-1191AF6F0908}"/>
              </a:ext>
            </a:extLst>
          </p:cNvPr>
          <p:cNvSpPr txBox="1"/>
          <p:nvPr userDrawn="1"/>
        </p:nvSpPr>
        <p:spPr>
          <a:xfrm>
            <a:off x="579438" y="6421083"/>
            <a:ext cx="4151312" cy="197976"/>
          </a:xfrm>
          <a:prstGeom prst="rect">
            <a:avLst/>
          </a:prstGeom>
        </p:spPr>
        <p:txBody>
          <a:bodyPr vert="horz" lIns="0" tIns="0" rIns="0" bIns="0" rtlCol="0" anchor="ctr"/>
          <a:lstStyle>
            <a:defPPr>
              <a:defRPr lang="en-US"/>
            </a:defPPr>
            <a:lvl1pPr marL="0" algn="l" defTabSz="914367" rtl="0" eaLnBrk="1" latinLnBrk="0" hangingPunct="1">
              <a:defRPr lang="en-US" sz="1000" kern="1200" smtClean="0">
                <a:solidFill>
                  <a:srgbClr val="000000"/>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s-ES" sz="1000" b="0" i="0" strike="noStrike" cap="none" spc="0" baseline="0" dirty="0">
                <a:solidFill>
                  <a:srgbClr val="000000"/>
                </a:solidFill>
                <a:effectLst/>
                <a:latin typeface="Segoe UI"/>
                <a:ea typeface="Segoe UI"/>
                <a:cs typeface="Segoe UI"/>
              </a:rPr>
              <a:t>© Copyright Microsoft </a:t>
            </a:r>
            <a:r>
              <a:rPr lang="es-ES" sz="1000" b="0" i="0" strike="noStrike" cap="none" spc="0" baseline="0" dirty="0" err="1">
                <a:solidFill>
                  <a:srgbClr val="000000"/>
                </a:solidFill>
                <a:effectLst/>
                <a:latin typeface="Segoe UI"/>
                <a:ea typeface="Segoe UI"/>
                <a:cs typeface="Segoe UI"/>
              </a:rPr>
              <a:t>Corporation</a:t>
            </a:r>
            <a:r>
              <a:rPr lang="es-ES" sz="1000" b="0" i="0" strike="noStrike" cap="none" spc="0" baseline="0" dirty="0">
                <a:solidFill>
                  <a:srgbClr val="000000"/>
                </a:solidFill>
                <a:effectLst/>
                <a:latin typeface="Segoe UI"/>
                <a:ea typeface="Segoe UI"/>
                <a:cs typeface="Segoe UI"/>
              </a:rPr>
              <a:t>. Todos los derechos reservados.</a:t>
            </a:r>
          </a:p>
        </p:txBody>
      </p:sp>
    </p:spTree>
    <p:extLst>
      <p:ext uri="{BB962C8B-B14F-4D97-AF65-F5344CB8AC3E}">
        <p14:creationId xmlns:p14="http://schemas.microsoft.com/office/powerpoint/2010/main" val="3994887458"/>
      </p:ext>
    </p:extLst>
  </p:cSld>
  <p:clrMap bg1="lt1" tx1="dk1" bg2="lt2" tx2="dk2" accent1="accent1" accent2="accent2" accent3="accent3" accent4="accent4" accent5="accent5" accent6="accent6" hlink="hlink" folHlink="folHlink"/>
  <p:sldLayoutIdLst>
    <p:sldLayoutId id="2147484984" r:id="rId1"/>
    <p:sldLayoutId id="2147484985" r:id="rId2"/>
    <p:sldLayoutId id="2147484986" r:id="rId3"/>
    <p:sldLayoutId id="2147484987" r:id="rId4"/>
    <p:sldLayoutId id="2147484988" r:id="rId5"/>
    <p:sldLayoutId id="2147484989" r:id="rId6"/>
    <p:sldLayoutId id="2147484990" r:id="rId7"/>
    <p:sldLayoutId id="2147484991" r:id="rId8"/>
    <p:sldLayoutId id="2147484992" r:id="rId9"/>
    <p:sldLayoutId id="2147484993" r:id="rId10"/>
    <p:sldLayoutId id="2147484994" r:id="rId11"/>
    <p:sldLayoutId id="2147484995" r:id="rId12"/>
    <p:sldLayoutId id="2147484996" r:id="rId13"/>
    <p:sldLayoutId id="2147484997" r:id="rId14"/>
    <p:sldLayoutId id="2147484998" r:id="rId15"/>
    <p:sldLayoutId id="2147484999" r:id="rId16"/>
    <p:sldLayoutId id="2147485000" r:id="rId17"/>
    <p:sldLayoutId id="2147485001" r:id="rId18"/>
    <p:sldLayoutId id="2147485002" r:id="rId19"/>
    <p:sldLayoutId id="2147485003" r:id="rId20"/>
    <p:sldLayoutId id="2147485004" r:id="rId21"/>
    <p:sldLayoutId id="2147485005" r:id="rId22"/>
    <p:sldLayoutId id="2147485006" r:id="rId23"/>
    <p:sldLayoutId id="2147485007" r:id="rId24"/>
    <p:sldLayoutId id="2147485008" r:id="rId25"/>
    <p:sldLayoutId id="2147485009" r:id="rId26"/>
    <p:sldLayoutId id="2147485010" r:id="rId27"/>
    <p:sldLayoutId id="2147485011" r:id="rId28"/>
    <p:sldLayoutId id="2147485012" r:id="rId29"/>
    <p:sldLayoutId id="2147485013" r:id="rId30"/>
    <p:sldLayoutId id="2147485014" r:id="rId31"/>
    <p:sldLayoutId id="2147485015" r:id="rId32"/>
    <p:sldLayoutId id="2147485016" r:id="rId33"/>
    <p:sldLayoutId id="2147485017" r:id="rId34"/>
    <p:sldLayoutId id="2147485018" r:id="rId35"/>
    <p:sldLayoutId id="2147485019" r:id="rId36"/>
    <p:sldLayoutId id="2147485020" r:id="rId37"/>
    <p:sldLayoutId id="2147485021" r:id="rId38"/>
    <p:sldLayoutId id="2147485022" r:id="rId39"/>
    <p:sldLayoutId id="2147485023" r:id="rId40"/>
    <p:sldLayoutId id="2147485024" r:id="rId41"/>
    <p:sldLayoutId id="2147485025" r:id="rId42"/>
    <p:sldLayoutId id="2147485026" r:id="rId43"/>
    <p:sldLayoutId id="2147485027" r:id="rId44"/>
    <p:sldLayoutId id="2147485028" r:id="rId45"/>
    <p:sldLayoutId id="2147485029" r:id="rId46"/>
    <p:sldLayoutId id="2147485030" r:id="rId47"/>
    <p:sldLayoutId id="2147485031" r:id="rId48"/>
    <p:sldLayoutId id="2147485032" r:id="rId49"/>
    <p:sldLayoutId id="2147485033" r:id="rId50"/>
    <p:sldLayoutId id="2147485034" r:id="rId51"/>
    <p:sldLayoutId id="2147485035" r:id="rId52"/>
    <p:sldLayoutId id="2147485036" r:id="rId53"/>
    <p:sldLayoutId id="2147485037" r:id="rId54"/>
  </p:sldLayoutIdLst>
  <p:transition>
    <p:fade/>
  </p:transition>
  <p:txStyles>
    <p:titleStyle>
      <a:lvl1pPr algn="l" defTabSz="932742" rtl="0" eaLnBrk="1" latinLnBrk="0" hangingPunct="1">
        <a:lnSpc>
          <a:spcPct val="100000"/>
        </a:lnSpc>
        <a:spcBef>
          <a:spcPct val="0"/>
        </a:spcBef>
        <a:buNone/>
        <a:defRPr lang="en-US" sz="3200" b="0" kern="1200" cap="none" spc="0" baseline="0" smtClean="0">
          <a:ln w="3175">
            <a:noFill/>
          </a:ln>
          <a:solidFill>
            <a:schemeClr val="tx1"/>
          </a:solidFill>
          <a:effectLst/>
          <a:latin typeface="+mj-lt"/>
          <a:ea typeface="+mn-ea"/>
          <a:cs typeface="Segoe UI" pitchFamily="34" charset="0"/>
        </a:defRPr>
      </a:lvl1pPr>
    </p:titleStyle>
    <p:bodyStyle>
      <a:lvl1pPr marL="137160" marR="0" indent="-137160"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600" kern="1200" spc="0" baseline="0">
          <a:solidFill>
            <a:schemeClr val="tx1"/>
          </a:solidFill>
          <a:latin typeface="+mn-lt"/>
          <a:ea typeface="+mn-ea"/>
          <a:cs typeface="Segoe UI" pitchFamily="34" charset="0"/>
        </a:defRPr>
      </a:lvl1pPr>
      <a:lvl2pPr marL="265176" marR="0" indent="-109728"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15:clr>
            <a:srgbClr val="A5A5A5"/>
          </p15:clr>
        </p15:guide>
        <p15:guide id="2" pos="7680">
          <p15:clr>
            <a:srgbClr val="A5A5A5"/>
          </p15:clr>
        </p15:guide>
        <p15:guide id="3" pos="186">
          <p15:clr>
            <a:srgbClr val="A5A5A5"/>
          </p15:clr>
        </p15:guide>
        <p15:guide id="26" pos="7496">
          <p15:clr>
            <a:srgbClr val="A5A5A5"/>
          </p15:clr>
        </p15:guide>
        <p15:guide id="27" orient="horz">
          <p15:clr>
            <a:srgbClr val="A5A5A5"/>
          </p15:clr>
        </p15:guide>
        <p15:guide id="28" orient="horz" pos="4320">
          <p15:clr>
            <a:srgbClr val="A5A5A5"/>
          </p15:clr>
        </p15:guide>
        <p15:guide id="29" orient="horz" pos="184">
          <p15:clr>
            <a:srgbClr val="A5A5A5"/>
          </p15:clr>
        </p15:guide>
        <p15:guide id="40" orient="horz" pos="4134">
          <p15:clr>
            <a:srgbClr val="A5A5A5"/>
          </p15:clr>
        </p15:guide>
        <p15:guide id="42" pos="365">
          <p15:clr>
            <a:srgbClr val="C35EA4"/>
          </p15:clr>
        </p15:guide>
        <p15:guide id="43" orient="horz" pos="367">
          <p15:clr>
            <a:srgbClr val="C35EA4"/>
          </p15:clr>
        </p15:guide>
        <p15:guide id="44" orient="horz" pos="3953">
          <p15:clr>
            <a:srgbClr val="C35EA4"/>
          </p15:clr>
        </p15:guide>
        <p15:guide id="45" pos="7307">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1.xml"/></Relationships>
</file>

<file path=ppt/slides/_rels/slide10.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0.xml"/><Relationship Id="rId1" Type="http://schemas.openxmlformats.org/officeDocument/2006/relationships/slideLayout" Target="../slideLayouts/slideLayout158.xml"/></Relationships>
</file>

<file path=ppt/slides/_rels/slide11.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1.xml"/><Relationship Id="rId1" Type="http://schemas.openxmlformats.org/officeDocument/2006/relationships/slideLayout" Target="../slideLayouts/slideLayout158.xml"/></Relationships>
</file>

<file path=ppt/slides/_rels/slide12.xml.rels><?xml version="1.0" encoding="UTF-8" standalone="yes"?>
<Relationships xmlns="http://schemas.openxmlformats.org/package/2006/relationships"><Relationship Id="rId3" Type="http://schemas.openxmlformats.org/officeDocument/2006/relationships/hyperlink" Target="https://aka.ms/ai900-face" TargetMode="External"/><Relationship Id="rId2" Type="http://schemas.openxmlformats.org/officeDocument/2006/relationships/notesSlide" Target="../notesSlides/notesSlide12.xml"/><Relationship Id="rId1" Type="http://schemas.openxmlformats.org/officeDocument/2006/relationships/slideLayout" Target="../slideLayouts/slideLayout168.xml"/><Relationship Id="rId5" Type="http://schemas.openxmlformats.org/officeDocument/2006/relationships/image" Target="../media/image9.sv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3.xml"/><Relationship Id="rId1" Type="http://schemas.openxmlformats.org/officeDocument/2006/relationships/slideLayout" Target="../slideLayouts/slideLayout158.xml"/></Relationships>
</file>

<file path=ppt/slides/_rels/slide14.xml.rels><?xml version="1.0" encoding="UTF-8" standalone="yes"?>
<Relationships xmlns="http://schemas.openxmlformats.org/package/2006/relationships"><Relationship Id="rId3" Type="http://schemas.openxmlformats.org/officeDocument/2006/relationships/hyperlink" Target="https://aka.ms/ai900-ocr" TargetMode="External"/><Relationship Id="rId2" Type="http://schemas.openxmlformats.org/officeDocument/2006/relationships/notesSlide" Target="../notesSlides/notesSlide14.xml"/><Relationship Id="rId1" Type="http://schemas.openxmlformats.org/officeDocument/2006/relationships/slideLayout" Target="../slideLayouts/slideLayout168.xml"/><Relationship Id="rId5" Type="http://schemas.openxmlformats.org/officeDocument/2006/relationships/image" Target="../media/image9.sv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68.xml"/><Relationship Id="rId5" Type="http://schemas.openxmlformats.org/officeDocument/2006/relationships/hyperlink" Target="https://aka.ms/ai900-image-analysis" TargetMode="External"/><Relationship Id="rId4" Type="http://schemas.openxmlformats.org/officeDocument/2006/relationships/image" Target="../media/image9.sv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168.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8.xml"/><Relationship Id="rId1" Type="http://schemas.openxmlformats.org/officeDocument/2006/relationships/slideLayout" Target="../slideLayouts/slideLayout189.xml"/><Relationship Id="rId5" Type="http://schemas.openxmlformats.org/officeDocument/2006/relationships/hyperlink" Target="https://learn.microsoft.com/es-es/training/paths/explore-computer-vision-microsoft-azure/" TargetMode="External"/><Relationship Id="rId4" Type="http://schemas.openxmlformats.org/officeDocument/2006/relationships/image" Target="../media/image32.sv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9.xml"/></Relationships>
</file>

<file path=ppt/slides/_rels/slide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149.xml"/></Relationships>
</file>

<file path=ppt/slides/_rels/slide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149.xml"/></Relationships>
</file>

<file path=ppt/slides/_rels/slide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149.xml"/><Relationship Id="rId4" Type="http://schemas.openxmlformats.org/officeDocument/2006/relationships/image" Target="../media/image2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41CB59B-EF9E-4E47-BF33-B8075EB6C7A1}"/>
              </a:ext>
            </a:extLst>
          </p:cNvPr>
          <p:cNvSpPr>
            <a:spLocks noGrp="1"/>
          </p:cNvSpPr>
          <p:nvPr>
            <p:ph type="title"/>
          </p:nvPr>
        </p:nvSpPr>
        <p:spPr>
          <a:xfrm>
            <a:off x="569913" y="2831306"/>
            <a:ext cx="5181734" cy="1828800"/>
          </a:xfrm>
        </p:spPr>
        <p:txBody>
          <a:bodyPr/>
          <a:lstStyle/>
          <a:p>
            <a:r>
              <a:rPr lang="es-ES" sz="4000" b="0" i="0" strike="noStrike" cap="none" spc="-50" baseline="0" dirty="0">
                <a:solidFill>
                  <a:srgbClr val="000000"/>
                </a:solidFill>
                <a:effectLst/>
                <a:latin typeface="Segoe UI"/>
                <a:ea typeface="Segoe UI"/>
                <a:cs typeface="Segoe UI"/>
              </a:rPr>
              <a:t>Aspectos básicos de Microsoft Azure AI: </a:t>
            </a:r>
            <a:br>
              <a:rPr sz="4000" dirty="0"/>
            </a:br>
            <a:r>
              <a:rPr lang="es-ES" sz="4000" b="0" i="0" strike="noStrike" cap="none" spc="-50" baseline="0" dirty="0" err="1">
                <a:solidFill>
                  <a:srgbClr val="000000"/>
                </a:solidFill>
                <a:effectLst/>
                <a:latin typeface="Segoe UI"/>
                <a:ea typeface="Segoe UI"/>
                <a:cs typeface="Segoe UI"/>
              </a:rPr>
              <a:t>Computer</a:t>
            </a:r>
            <a:r>
              <a:rPr lang="es-ES" sz="4000" b="0" i="0" strike="noStrike" cap="none" spc="-50" baseline="0" dirty="0">
                <a:solidFill>
                  <a:srgbClr val="000000"/>
                </a:solidFill>
                <a:effectLst/>
                <a:latin typeface="Segoe UI"/>
                <a:ea typeface="Segoe UI"/>
                <a:cs typeface="Segoe UI"/>
              </a:rPr>
              <a:t> </a:t>
            </a:r>
            <a:r>
              <a:rPr lang="es-ES" sz="4000" b="0" i="0" strike="noStrike" cap="none" spc="-50" baseline="0" dirty="0" err="1">
                <a:solidFill>
                  <a:srgbClr val="000000"/>
                </a:solidFill>
                <a:effectLst/>
                <a:latin typeface="Segoe UI"/>
                <a:ea typeface="Segoe UI"/>
                <a:cs typeface="Segoe UI"/>
              </a:rPr>
              <a:t>Vision</a:t>
            </a:r>
            <a:endParaRPr lang="en-US" dirty="0"/>
          </a:p>
        </p:txBody>
      </p:sp>
    </p:spTree>
    <p:extLst>
      <p:ext uri="{BB962C8B-B14F-4D97-AF65-F5344CB8AC3E}">
        <p14:creationId xmlns:p14="http://schemas.microsoft.com/office/powerpoint/2010/main" val="770964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FE737-D31B-444D-B76A-D59F706C303A}"/>
              </a:ext>
            </a:extLst>
          </p:cNvPr>
          <p:cNvSpPr>
            <a:spLocks noGrp="1"/>
          </p:cNvSpPr>
          <p:nvPr>
            <p:ph type="title"/>
          </p:nvPr>
        </p:nvSpPr>
        <p:spPr>
          <a:xfrm>
            <a:off x="588261" y="585215"/>
            <a:ext cx="10789802" cy="765202"/>
          </a:xfrm>
        </p:spPr>
        <p:txBody>
          <a:bodyPr/>
          <a:lstStyle/>
          <a:p>
            <a:r>
              <a:rPr lang="es-ES" sz="3200" b="0" i="0" strike="noStrike" cap="none" spc="0" baseline="0" dirty="0">
                <a:solidFill>
                  <a:srgbClr val="000000"/>
                </a:solidFill>
                <a:effectLst/>
                <a:latin typeface="Segoe UI Semibold"/>
                <a:ea typeface="Segoe UI Semibold"/>
                <a:cs typeface="Segoe UI Semibold" charset="0"/>
              </a:rPr>
              <a:t>Análisis de imágenes 4.0 con los servicios de </a:t>
            </a:r>
            <a:r>
              <a:rPr lang="es-ES" sz="3200" b="0" i="1" strike="noStrike" cap="none" spc="0" baseline="0" dirty="0">
                <a:solidFill>
                  <a:srgbClr val="000000"/>
                </a:solidFill>
                <a:effectLst/>
                <a:latin typeface="Segoe UI Semibold"/>
                <a:ea typeface="Segoe UI Semibold"/>
                <a:cs typeface="Segoe UI Semibold" charset="0"/>
              </a:rPr>
              <a:t>Visión de AI</a:t>
            </a:r>
          </a:p>
        </p:txBody>
      </p:sp>
      <p:sp>
        <p:nvSpPr>
          <p:cNvPr id="23" name="Text Placeholder 16">
            <a:extLst>
              <a:ext uri="{FF2B5EF4-FFF2-40B4-BE49-F238E27FC236}">
                <a16:creationId xmlns:a16="http://schemas.microsoft.com/office/drawing/2014/main" id="{959A5050-D2C4-8E3F-F9CD-7A1A953D5C99}"/>
              </a:ext>
            </a:extLst>
          </p:cNvPr>
          <p:cNvSpPr txBox="1"/>
          <p:nvPr/>
        </p:nvSpPr>
        <p:spPr>
          <a:xfrm>
            <a:off x="586389" y="1581150"/>
            <a:ext cx="5390941" cy="3416320"/>
          </a:xfrm>
          <a:prstGeom prst="rect">
            <a:avLst/>
          </a:prstGeom>
        </p:spPr>
        <p:txBody>
          <a:bodyPr vert="horz" wrap="square" lIns="0" tIns="0" rIns="0" bIns="0" rtlCol="0">
            <a:spAutoFit/>
          </a:bodyPr>
          <a:lstStyle>
            <a:lvl1pPr marL="137160" marR="0" indent="-137160"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600" kern="1200" spc="0" baseline="0">
                <a:solidFill>
                  <a:schemeClr val="tx1"/>
                </a:solidFill>
                <a:latin typeface="+mn-lt"/>
                <a:ea typeface="+mn-ea"/>
                <a:cs typeface="Segoe UI" pitchFamily="34" charset="0"/>
              </a:defRPr>
            </a:lvl1pPr>
            <a:lvl2pPr marL="265176" marR="0" indent="-128016"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200" kern="1200" spc="0" baseline="0">
                <a:solidFill>
                  <a:schemeClr val="tx1"/>
                </a:solidFill>
                <a:latin typeface="+mn-lt"/>
                <a:ea typeface="+mn-ea"/>
                <a:cs typeface="+mn-cs"/>
              </a:defRPr>
            </a:lvl3pPr>
            <a:lvl4pPr marL="685800" marR="0" indent="0" algn="l" defTabSz="932742" rtl="0" eaLnBrk="1" fontAlgn="auto" latinLnBrk="0" hangingPunct="1">
              <a:lnSpc>
                <a:spcPct val="100000"/>
              </a:lnSpc>
              <a:spcBef>
                <a:spcPct val="20000"/>
              </a:spcBef>
              <a:spcAft>
                <a:spcPct val="0"/>
              </a:spcAft>
              <a:buClrTx/>
              <a:buSzPct val="90000"/>
              <a:buFont typeface="Wingdings" panose="05000000000000000000" pitchFamily="2" charset="2"/>
              <a:buNone/>
              <a:defRPr sz="10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ct val="0"/>
              </a:spcAft>
              <a:buClrTx/>
              <a:buSzPct val="90000"/>
              <a:buFont typeface="Wingdings" panose="05000000000000000000" pitchFamily="2" charset="2"/>
              <a:buNone/>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Bef>
                <a:spcPts val="600"/>
              </a:spcBef>
              <a:spcAft>
                <a:spcPts val="600"/>
              </a:spcAft>
              <a:buSzTx/>
              <a:buNone/>
            </a:pPr>
            <a:r>
              <a:rPr lang="es-ES" sz="1900" b="0" i="0" strike="noStrike" cap="none" spc="0" baseline="0" dirty="0">
                <a:solidFill>
                  <a:srgbClr val="000000"/>
                </a:solidFill>
                <a:effectLst/>
                <a:latin typeface="Segoe UI"/>
                <a:ea typeface="Segoe UI"/>
                <a:cs typeface="Segoe UI"/>
              </a:rPr>
              <a:t>Entre las capacidades se encuentran las siguientes:</a:t>
            </a:r>
          </a:p>
          <a:p>
            <a:pPr marL="347663" indent="-347663">
              <a:spcBef>
                <a:spcPts val="600"/>
              </a:spcBef>
              <a:spcAft>
                <a:spcPts val="600"/>
              </a:spcAft>
              <a:buSzTx/>
            </a:pPr>
            <a:r>
              <a:rPr lang="es-ES" sz="1900" b="0" i="0" strike="noStrike" cap="none" spc="0" baseline="0" dirty="0">
                <a:solidFill>
                  <a:srgbClr val="000000"/>
                </a:solidFill>
                <a:effectLst/>
                <a:latin typeface="Segoe UI"/>
                <a:ea typeface="Segoe UI"/>
                <a:cs typeface="Segoe UI"/>
              </a:rPr>
              <a:t>Personalización de modelos</a:t>
            </a:r>
          </a:p>
          <a:p>
            <a:pPr marL="347663" indent="-347663">
              <a:spcBef>
                <a:spcPts val="600"/>
              </a:spcBef>
              <a:spcAft>
                <a:spcPts val="600"/>
              </a:spcAft>
              <a:buSzTx/>
            </a:pPr>
            <a:r>
              <a:rPr lang="es-ES" sz="1900" b="0" i="0" strike="noStrike" cap="none" spc="0" baseline="0" dirty="0">
                <a:solidFill>
                  <a:srgbClr val="000000"/>
                </a:solidFill>
                <a:effectLst/>
                <a:latin typeface="Segoe UI"/>
                <a:ea typeface="Segoe UI"/>
                <a:cs typeface="Segoe UI"/>
              </a:rPr>
              <a:t>Leer texto de imágenes</a:t>
            </a:r>
          </a:p>
          <a:p>
            <a:pPr marL="347663" indent="-347663">
              <a:spcBef>
                <a:spcPts val="600"/>
              </a:spcBef>
              <a:spcAft>
                <a:spcPts val="600"/>
              </a:spcAft>
              <a:buSzTx/>
            </a:pPr>
            <a:r>
              <a:rPr lang="es-ES" sz="1900" b="0" i="0" strike="noStrike" cap="none" spc="0" baseline="0" dirty="0">
                <a:solidFill>
                  <a:srgbClr val="000000"/>
                </a:solidFill>
                <a:effectLst/>
                <a:latin typeface="Segoe UI"/>
                <a:ea typeface="Segoe UI"/>
                <a:cs typeface="Segoe UI"/>
              </a:rPr>
              <a:t>Detectar personas en imágenes</a:t>
            </a:r>
          </a:p>
          <a:p>
            <a:pPr marL="347663" indent="-347663">
              <a:spcBef>
                <a:spcPts val="600"/>
              </a:spcBef>
              <a:spcAft>
                <a:spcPts val="600"/>
              </a:spcAft>
              <a:buSzTx/>
            </a:pPr>
            <a:r>
              <a:rPr lang="es-ES" sz="1900" b="0" i="0" strike="noStrike" cap="none" spc="0" baseline="0" dirty="0">
                <a:solidFill>
                  <a:srgbClr val="000000"/>
                </a:solidFill>
                <a:effectLst/>
                <a:latin typeface="Segoe UI"/>
                <a:ea typeface="Segoe UI"/>
                <a:cs typeface="Segoe UI"/>
              </a:rPr>
              <a:t>Subtitulado de imágenes</a:t>
            </a:r>
          </a:p>
          <a:p>
            <a:pPr marL="347663" indent="-347663">
              <a:spcBef>
                <a:spcPts val="600"/>
              </a:spcBef>
              <a:spcAft>
                <a:spcPts val="600"/>
              </a:spcAft>
              <a:buSzTx/>
            </a:pPr>
            <a:r>
              <a:rPr lang="es-ES" sz="1900" b="0" i="0" strike="noStrike" cap="none" spc="0" baseline="0" dirty="0">
                <a:solidFill>
                  <a:srgbClr val="000000"/>
                </a:solidFill>
                <a:effectLst/>
                <a:latin typeface="Segoe UI"/>
                <a:ea typeface="Segoe UI"/>
                <a:cs typeface="Segoe UI"/>
              </a:rPr>
              <a:t>Detección de objetos</a:t>
            </a:r>
          </a:p>
          <a:p>
            <a:pPr marL="347663" indent="-347663">
              <a:spcBef>
                <a:spcPts val="600"/>
              </a:spcBef>
              <a:spcAft>
                <a:spcPts val="600"/>
              </a:spcAft>
              <a:buSzTx/>
            </a:pPr>
            <a:r>
              <a:rPr lang="es-ES" sz="1900" b="0" i="0" strike="noStrike" cap="none" spc="0" baseline="0" dirty="0">
                <a:solidFill>
                  <a:srgbClr val="000000"/>
                </a:solidFill>
                <a:effectLst/>
                <a:latin typeface="Segoe UI"/>
                <a:ea typeface="Segoe UI"/>
                <a:cs typeface="Segoe UI"/>
              </a:rPr>
              <a:t>Etiquetar características visuales</a:t>
            </a:r>
          </a:p>
          <a:p>
            <a:pPr marL="347663" indent="-347663">
              <a:spcBef>
                <a:spcPts val="600"/>
              </a:spcBef>
              <a:spcAft>
                <a:spcPts val="600"/>
              </a:spcAft>
              <a:buSzTx/>
            </a:pPr>
            <a:r>
              <a:rPr lang="es-ES" sz="1900" b="0" i="0" strike="noStrike" cap="none" spc="0" baseline="0" dirty="0">
                <a:solidFill>
                  <a:srgbClr val="000000"/>
                </a:solidFill>
                <a:effectLst/>
                <a:latin typeface="Segoe UI"/>
                <a:ea typeface="Segoe UI"/>
                <a:cs typeface="Segoe UI"/>
              </a:rPr>
              <a:t>Recorte inteligente</a:t>
            </a:r>
          </a:p>
        </p:txBody>
      </p:sp>
      <p:sp>
        <p:nvSpPr>
          <p:cNvPr id="24" name="Rectangle 23" descr="Image of people walking with bounding boxes identifying people, and items of clothing">
            <a:extLst>
              <a:ext uri="{FF2B5EF4-FFF2-40B4-BE49-F238E27FC236}">
                <a16:creationId xmlns:a16="http://schemas.microsoft.com/office/drawing/2014/main" id="{252CAE89-85D0-62C0-D083-B6FDB8828244}"/>
              </a:ext>
            </a:extLst>
          </p:cNvPr>
          <p:cNvSpPr/>
          <p:nvPr/>
        </p:nvSpPr>
        <p:spPr bwMode="auto">
          <a:xfrm>
            <a:off x="6284686" y="1581150"/>
            <a:ext cx="5315176" cy="4430720"/>
          </a:xfrm>
          <a:prstGeom prst="rect">
            <a:avLst/>
          </a:prstGeom>
          <a:noFill/>
          <a:ln w="38100">
            <a:solidFill>
              <a:schemeClr val="accent2"/>
            </a:solidFill>
          </a:ln>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400" err="1">
              <a:gradFill>
                <a:gsLst>
                  <a:gs pos="0">
                    <a:srgbClr val="FFFFFF"/>
                  </a:gs>
                  <a:gs pos="100000">
                    <a:srgbClr val="FFFFFF"/>
                  </a:gs>
                </a:gsLst>
                <a:lin ang="5400000" scaled="0"/>
              </a:gradFill>
              <a:cs typeface="Segoe UI" pitchFamily="34" charset="0"/>
            </a:endParaRPr>
          </a:p>
        </p:txBody>
      </p:sp>
      <p:pic>
        <p:nvPicPr>
          <p:cNvPr id="25" name="Picture 24" descr="A group of people walking on a sidewalk with bounding boxes to identify people and items of clothing">
            <a:extLst>
              <a:ext uri="{FF2B5EF4-FFF2-40B4-BE49-F238E27FC236}">
                <a16:creationId xmlns:a16="http://schemas.microsoft.com/office/drawing/2014/main" id="{395E4016-B95A-25A3-C182-CE852C2908B8}"/>
              </a:ext>
            </a:extLst>
          </p:cNvPr>
          <p:cNvPicPr>
            <a:picLocks noChangeAspect="1"/>
          </p:cNvPicPr>
          <p:nvPr/>
        </p:nvPicPr>
        <p:blipFill>
          <a:blip r:embed="rId3"/>
          <a:stretch>
            <a:fillRect/>
          </a:stretch>
        </p:blipFill>
        <p:spPr>
          <a:xfrm>
            <a:off x="6506486" y="1742716"/>
            <a:ext cx="4871577" cy="3244546"/>
          </a:xfrm>
          <a:prstGeom prst="rect">
            <a:avLst/>
          </a:prstGeom>
        </p:spPr>
      </p:pic>
      <p:grpSp>
        <p:nvGrpSpPr>
          <p:cNvPr id="26" name="Group 25">
            <a:extLst>
              <a:ext uri="{FF2B5EF4-FFF2-40B4-BE49-F238E27FC236}">
                <a16:creationId xmlns:a16="http://schemas.microsoft.com/office/drawing/2014/main" id="{2F349148-AFE5-89CC-F5D7-AC7A7C85D980}"/>
              </a:ext>
              <a:ext uri="{C183D7F6-B498-43B3-948B-1728B52AA6E4}">
                <adec:decorative xmlns:adec="http://schemas.microsoft.com/office/drawing/2017/decorative" val="1"/>
              </a:ext>
            </a:extLst>
          </p:cNvPr>
          <p:cNvGrpSpPr/>
          <p:nvPr/>
        </p:nvGrpSpPr>
        <p:grpSpPr>
          <a:xfrm>
            <a:off x="6528258" y="2169022"/>
            <a:ext cx="5032340" cy="3650489"/>
            <a:chOff x="6355081" y="1862897"/>
            <a:chExt cx="5032340" cy="3650489"/>
          </a:xfrm>
        </p:grpSpPr>
        <p:sp>
          <p:nvSpPr>
            <p:cNvPr id="27" name="TextBox 26">
              <a:extLst>
                <a:ext uri="{FF2B5EF4-FFF2-40B4-BE49-F238E27FC236}">
                  <a16:creationId xmlns:a16="http://schemas.microsoft.com/office/drawing/2014/main" id="{2D36CA98-6E03-A24E-3383-D59E913B3A12}"/>
                </a:ext>
              </a:extLst>
            </p:cNvPr>
            <p:cNvSpPr txBox="1"/>
            <p:nvPr/>
          </p:nvSpPr>
          <p:spPr>
            <a:xfrm>
              <a:off x="6355081" y="4820889"/>
              <a:ext cx="5032340" cy="692497"/>
            </a:xfrm>
            <a:prstGeom prst="rect">
              <a:avLst/>
            </a:prstGeom>
            <a:noFill/>
          </p:spPr>
          <p:txBody>
            <a:bodyPr wrap="none" lIns="0" tIns="0" rIns="0" bIns="0" rtlCol="0">
              <a:spAutoFit/>
            </a:bodyPr>
            <a:lstStyle/>
            <a:p>
              <a:pPr algn="l"/>
              <a:r>
                <a:rPr lang="es-ES" sz="1500" b="1" i="0" strike="noStrike" cap="none" spc="0" baseline="0" dirty="0">
                  <a:solidFill>
                    <a:srgbClr val="000000"/>
                  </a:solidFill>
                  <a:effectLst/>
                  <a:latin typeface="Segoe UI"/>
                  <a:ea typeface="Segoe UI"/>
                  <a:cs typeface="Segoe UI"/>
                </a:rPr>
                <a:t>Descripción</a:t>
              </a:r>
              <a:r>
                <a:rPr lang="es-ES" sz="1500" b="0" i="0" strike="noStrike" cap="none" spc="0" baseline="0" dirty="0">
                  <a:solidFill>
                    <a:srgbClr val="000000"/>
                  </a:solidFill>
                  <a:effectLst/>
                  <a:latin typeface="Segoe UI"/>
                  <a:ea typeface="Segoe UI"/>
                  <a:cs typeface="Segoe UI"/>
                </a:rPr>
                <a:t>: Un grupo de personas caminan por una acera</a:t>
              </a:r>
            </a:p>
            <a:p>
              <a:pPr algn="l"/>
              <a:r>
                <a:rPr lang="es-ES" sz="1500" b="1" i="0" strike="noStrike" cap="none" spc="0" baseline="0" dirty="0">
                  <a:solidFill>
                    <a:srgbClr val="000000"/>
                  </a:solidFill>
                  <a:effectLst/>
                  <a:latin typeface="Segoe UI"/>
                  <a:ea typeface="Segoe UI"/>
                  <a:cs typeface="Segoe UI"/>
                </a:rPr>
                <a:t>Etiquetas</a:t>
              </a:r>
              <a:r>
                <a:rPr lang="es-ES" sz="1500" b="0" i="0" strike="noStrike" cap="none" spc="0" baseline="0" dirty="0">
                  <a:solidFill>
                    <a:srgbClr val="000000"/>
                  </a:solidFill>
                  <a:effectLst/>
                  <a:latin typeface="Segoe UI"/>
                  <a:ea typeface="Segoe UI"/>
                  <a:cs typeface="Segoe UI"/>
                </a:rPr>
                <a:t>: edificio, tejanos, calle, al aire libre, chaqueta, </a:t>
              </a:r>
              <a:br>
                <a:rPr lang="es-ES" sz="1500" b="0" i="0" strike="noStrike" cap="none" spc="0" baseline="0" dirty="0">
                  <a:solidFill>
                    <a:srgbClr val="000000"/>
                  </a:solidFill>
                  <a:effectLst/>
                  <a:latin typeface="Segoe UI"/>
                  <a:ea typeface="Segoe UI"/>
                  <a:cs typeface="Segoe UI"/>
                </a:rPr>
              </a:br>
              <a:r>
                <a:rPr lang="es-ES" sz="1500" b="0" i="0" strike="noStrike" cap="none" spc="0" baseline="0" dirty="0">
                  <a:solidFill>
                    <a:srgbClr val="000000"/>
                  </a:solidFill>
                  <a:effectLst/>
                  <a:latin typeface="Segoe UI"/>
                  <a:ea typeface="Segoe UI"/>
                  <a:cs typeface="Segoe UI"/>
                </a:rPr>
                <a:t>ciudad, persona</a:t>
              </a:r>
            </a:p>
          </p:txBody>
        </p:sp>
        <p:sp>
          <p:nvSpPr>
            <p:cNvPr id="28" name="Rectangle 27">
              <a:extLst>
                <a:ext uri="{FF2B5EF4-FFF2-40B4-BE49-F238E27FC236}">
                  <a16:creationId xmlns:a16="http://schemas.microsoft.com/office/drawing/2014/main" id="{21DA4C76-A6F4-0C46-52D8-FB9A3E7CA626}"/>
                </a:ext>
              </a:extLst>
            </p:cNvPr>
            <p:cNvSpPr/>
            <p:nvPr/>
          </p:nvSpPr>
          <p:spPr bwMode="auto">
            <a:xfrm>
              <a:off x="9557105" y="2023748"/>
              <a:ext cx="1016515" cy="2580743"/>
            </a:xfrm>
            <a:prstGeom prst="rect">
              <a:avLst/>
            </a:prstGeom>
            <a:noFill/>
            <a:ln w="38100">
              <a:solidFill>
                <a:srgbClr val="40CDF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9" name="Rectangle 28">
              <a:extLst>
                <a:ext uri="{FF2B5EF4-FFF2-40B4-BE49-F238E27FC236}">
                  <a16:creationId xmlns:a16="http://schemas.microsoft.com/office/drawing/2014/main" id="{29C8A533-3DD2-E1D6-1521-86CA65B3764F}"/>
                </a:ext>
              </a:extLst>
            </p:cNvPr>
            <p:cNvSpPr/>
            <p:nvPr/>
          </p:nvSpPr>
          <p:spPr bwMode="auto">
            <a:xfrm>
              <a:off x="8572793" y="2459024"/>
              <a:ext cx="696244" cy="1685948"/>
            </a:xfrm>
            <a:prstGeom prst="rect">
              <a:avLst/>
            </a:prstGeom>
            <a:noFill/>
            <a:ln w="38100">
              <a:solidFill>
                <a:srgbClr val="40CDF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0" name="Rectangle 29">
              <a:extLst>
                <a:ext uri="{FF2B5EF4-FFF2-40B4-BE49-F238E27FC236}">
                  <a16:creationId xmlns:a16="http://schemas.microsoft.com/office/drawing/2014/main" id="{746CFC59-4BB9-B12F-5358-F7ADBEE66F65}"/>
                </a:ext>
              </a:extLst>
            </p:cNvPr>
            <p:cNvSpPr/>
            <p:nvPr/>
          </p:nvSpPr>
          <p:spPr bwMode="auto">
            <a:xfrm>
              <a:off x="9691712" y="3386312"/>
              <a:ext cx="721772" cy="1153197"/>
            </a:xfrm>
            <a:prstGeom prst="rect">
              <a:avLst/>
            </a:prstGeom>
            <a:noFill/>
            <a:ln w="38100">
              <a:solidFill>
                <a:srgbClr val="40CDF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A018C19B-CF5E-E26C-0619-FFF9D1A0EBA1}"/>
                </a:ext>
              </a:extLst>
            </p:cNvPr>
            <p:cNvSpPr/>
            <p:nvPr/>
          </p:nvSpPr>
          <p:spPr bwMode="auto">
            <a:xfrm>
              <a:off x="9800788" y="3919063"/>
              <a:ext cx="134607" cy="485840"/>
            </a:xfrm>
            <a:prstGeom prst="rect">
              <a:avLst/>
            </a:prstGeom>
            <a:noFill/>
            <a:ln w="38100">
              <a:solidFill>
                <a:srgbClr val="40CDF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2" name="TextBox 31">
              <a:extLst>
                <a:ext uri="{FF2B5EF4-FFF2-40B4-BE49-F238E27FC236}">
                  <a16:creationId xmlns:a16="http://schemas.microsoft.com/office/drawing/2014/main" id="{63BFEF09-2282-E732-CB47-2AC668ADBAF0}"/>
                </a:ext>
              </a:extLst>
            </p:cNvPr>
            <p:cNvSpPr txBox="1"/>
            <p:nvPr/>
          </p:nvSpPr>
          <p:spPr>
            <a:xfrm>
              <a:off x="8545547" y="2298173"/>
              <a:ext cx="704202" cy="153924"/>
            </a:xfrm>
            <a:prstGeom prst="rect">
              <a:avLst/>
            </a:prstGeom>
            <a:solidFill>
              <a:srgbClr val="40CDF5"/>
            </a:solidFill>
          </p:spPr>
          <p:txBody>
            <a:bodyPr wrap="none" lIns="91440" tIns="0" rIns="91440" bIns="0" rtlCol="0">
              <a:spAutoFit/>
            </a:bodyPr>
            <a:lstStyle/>
            <a:p>
              <a:pPr algn="l"/>
              <a:r>
                <a:rPr lang="es-ES" sz="1000" b="0" i="0" strike="noStrike" cap="none" spc="0" baseline="0">
                  <a:solidFill>
                    <a:srgbClr val="000000"/>
                  </a:solidFill>
                  <a:effectLst/>
                  <a:latin typeface="Segoe UI"/>
                  <a:ea typeface="Segoe UI"/>
                  <a:cs typeface="Segoe UI"/>
                </a:rPr>
                <a:t>persona</a:t>
              </a:r>
            </a:p>
          </p:txBody>
        </p:sp>
        <p:sp>
          <p:nvSpPr>
            <p:cNvPr id="33" name="TextBox 32">
              <a:extLst>
                <a:ext uri="{FF2B5EF4-FFF2-40B4-BE49-F238E27FC236}">
                  <a16:creationId xmlns:a16="http://schemas.microsoft.com/office/drawing/2014/main" id="{F214794A-6730-8A6D-FCAE-D5E972D61AA2}"/>
                </a:ext>
              </a:extLst>
            </p:cNvPr>
            <p:cNvSpPr txBox="1"/>
            <p:nvPr/>
          </p:nvSpPr>
          <p:spPr>
            <a:xfrm>
              <a:off x="9542810" y="1862897"/>
              <a:ext cx="704202" cy="153924"/>
            </a:xfrm>
            <a:prstGeom prst="rect">
              <a:avLst/>
            </a:prstGeom>
            <a:solidFill>
              <a:srgbClr val="40CDF5"/>
            </a:solidFill>
          </p:spPr>
          <p:txBody>
            <a:bodyPr wrap="none" lIns="91440" tIns="0" rIns="91440" bIns="0" rtlCol="0">
              <a:spAutoFit/>
            </a:bodyPr>
            <a:lstStyle/>
            <a:p>
              <a:pPr algn="l"/>
              <a:r>
                <a:rPr lang="es-ES" sz="1000" b="0" i="0" strike="noStrike" cap="none" spc="0" baseline="0">
                  <a:solidFill>
                    <a:srgbClr val="000000"/>
                  </a:solidFill>
                  <a:effectLst/>
                  <a:latin typeface="Segoe UI"/>
                  <a:ea typeface="Segoe UI"/>
                  <a:cs typeface="Segoe UI"/>
                </a:rPr>
                <a:t>persona</a:t>
              </a:r>
            </a:p>
          </p:txBody>
        </p:sp>
        <p:sp>
          <p:nvSpPr>
            <p:cNvPr id="34" name="TextBox 33">
              <a:extLst>
                <a:ext uri="{FF2B5EF4-FFF2-40B4-BE49-F238E27FC236}">
                  <a16:creationId xmlns:a16="http://schemas.microsoft.com/office/drawing/2014/main" id="{F61A514D-CE92-F93C-1738-A46ABA7BE580}"/>
                </a:ext>
              </a:extLst>
            </p:cNvPr>
            <p:cNvSpPr txBox="1"/>
            <p:nvPr/>
          </p:nvSpPr>
          <p:spPr>
            <a:xfrm>
              <a:off x="9669740" y="3209665"/>
              <a:ext cx="896607" cy="153924"/>
            </a:xfrm>
            <a:prstGeom prst="rect">
              <a:avLst/>
            </a:prstGeom>
            <a:solidFill>
              <a:srgbClr val="40CDF5"/>
            </a:solidFill>
          </p:spPr>
          <p:txBody>
            <a:bodyPr wrap="none" lIns="91440" tIns="0" rIns="91440" bIns="0" rtlCol="0">
              <a:spAutoFit/>
            </a:bodyPr>
            <a:lstStyle/>
            <a:p>
              <a:pPr algn="l"/>
              <a:r>
                <a:rPr lang="es-ES" sz="1000" b="0" i="0" strike="noStrike" cap="none" spc="0" baseline="0">
                  <a:solidFill>
                    <a:srgbClr val="000000"/>
                  </a:solidFill>
                  <a:effectLst/>
                  <a:latin typeface="Segoe UI"/>
                  <a:ea typeface="Segoe UI"/>
                  <a:cs typeface="Segoe UI"/>
                </a:rPr>
                <a:t>pantalones</a:t>
              </a:r>
            </a:p>
          </p:txBody>
        </p:sp>
        <p:sp>
          <p:nvSpPr>
            <p:cNvPr id="35" name="TextBox 34">
              <a:extLst>
                <a:ext uri="{FF2B5EF4-FFF2-40B4-BE49-F238E27FC236}">
                  <a16:creationId xmlns:a16="http://schemas.microsoft.com/office/drawing/2014/main" id="{E9726725-B900-82EC-D162-8419A8541669}"/>
                </a:ext>
              </a:extLst>
            </p:cNvPr>
            <p:cNvSpPr txBox="1"/>
            <p:nvPr/>
          </p:nvSpPr>
          <p:spPr>
            <a:xfrm>
              <a:off x="9781462" y="3759085"/>
              <a:ext cx="559600" cy="153888"/>
            </a:xfrm>
            <a:prstGeom prst="rect">
              <a:avLst/>
            </a:prstGeom>
            <a:solidFill>
              <a:srgbClr val="40CDF5"/>
            </a:solidFill>
          </p:spPr>
          <p:txBody>
            <a:bodyPr wrap="none" lIns="91440" tIns="0" rIns="91440" bIns="0" rtlCol="0">
              <a:noAutofit/>
            </a:bodyPr>
            <a:lstStyle/>
            <a:p>
              <a:pPr algn="ctr"/>
              <a:r>
                <a:rPr lang="es-ES" sz="1000" b="0" i="0" strike="noStrike" cap="none" spc="0" baseline="0">
                  <a:solidFill>
                    <a:srgbClr val="000000"/>
                  </a:solidFill>
                  <a:effectLst/>
                  <a:latin typeface="Segoe UI"/>
                  <a:ea typeface="Segoe UI"/>
                  <a:cs typeface="Segoe UI"/>
                </a:rPr>
                <a:t>calzado</a:t>
              </a:r>
            </a:p>
          </p:txBody>
        </p:sp>
        <p:sp>
          <p:nvSpPr>
            <p:cNvPr id="36" name="Rectangle 35">
              <a:extLst>
                <a:ext uri="{FF2B5EF4-FFF2-40B4-BE49-F238E27FC236}">
                  <a16:creationId xmlns:a16="http://schemas.microsoft.com/office/drawing/2014/main" id="{8802D498-38FC-82D6-5043-86022F3C8777}"/>
                </a:ext>
              </a:extLst>
            </p:cNvPr>
            <p:cNvSpPr/>
            <p:nvPr/>
          </p:nvSpPr>
          <p:spPr bwMode="auto">
            <a:xfrm>
              <a:off x="10121475" y="2107982"/>
              <a:ext cx="347477" cy="434840"/>
            </a:xfrm>
            <a:prstGeom prst="rect">
              <a:avLst/>
            </a:prstGeom>
            <a:noFill/>
            <a:ln w="38100">
              <a:solidFill>
                <a:schemeClr val="accent3">
                  <a:lumMod val="40000"/>
                  <a:lumOff val="6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Box 36">
              <a:extLst>
                <a:ext uri="{FF2B5EF4-FFF2-40B4-BE49-F238E27FC236}">
                  <a16:creationId xmlns:a16="http://schemas.microsoft.com/office/drawing/2014/main" id="{87F8A503-F4CB-1650-F9ED-C2179DE11F3E}"/>
                </a:ext>
              </a:extLst>
            </p:cNvPr>
            <p:cNvSpPr txBox="1"/>
            <p:nvPr/>
          </p:nvSpPr>
          <p:spPr>
            <a:xfrm>
              <a:off x="9781460" y="2529740"/>
              <a:ext cx="707238" cy="304800"/>
            </a:xfrm>
            <a:prstGeom prst="rect">
              <a:avLst/>
            </a:prstGeom>
            <a:solidFill>
              <a:schemeClr val="accent3">
                <a:lumMod val="60000"/>
                <a:lumOff val="40000"/>
              </a:schemeClr>
            </a:solidFill>
          </p:spPr>
          <p:txBody>
            <a:bodyPr wrap="square" lIns="91440" tIns="0" rIns="91440" bIns="0" rtlCol="0">
              <a:spAutoFit/>
            </a:bodyPr>
            <a:lstStyle/>
            <a:p>
              <a:pPr algn="l"/>
              <a:r>
                <a:rPr lang="es-ES" sz="1000" b="0" i="0" strike="noStrike" cap="none" spc="0" baseline="0">
                  <a:solidFill>
                    <a:srgbClr val="000000"/>
                  </a:solidFill>
                  <a:effectLst/>
                  <a:latin typeface="Segoe UI"/>
                  <a:ea typeface="Segoe UI"/>
                  <a:cs typeface="Segoe UI"/>
                </a:rPr>
                <a:t>hombre (34)</a:t>
              </a:r>
            </a:p>
          </p:txBody>
        </p:sp>
      </p:grpSp>
    </p:spTree>
    <p:extLst>
      <p:ext uri="{BB962C8B-B14F-4D97-AF65-F5344CB8AC3E}">
        <p14:creationId xmlns:p14="http://schemas.microsoft.com/office/powerpoint/2010/main" val="1223177690"/>
      </p:ext>
    </p:extLst>
  </p:cSld>
  <p:clrMapOvr>
    <a:masterClrMapping/>
  </p:clrMapOvr>
  <p:transition>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3">
                                            <p:txEl>
                                              <p:pRg st="0" end="0"/>
                                            </p:txEl>
                                          </p:spTgt>
                                        </p:tgtEl>
                                        <p:attrNameLst>
                                          <p:attrName>style.visibility</p:attrName>
                                        </p:attrNameLst>
                                      </p:cBhvr>
                                      <p:to>
                                        <p:strVal val="visible"/>
                                      </p:to>
                                    </p:set>
                                    <p:animEffect transition="in" filter="fade">
                                      <p:cBhvr>
                                        <p:cTn id="10" dur="500"/>
                                        <p:tgtEl>
                                          <p:spTgt spid="23">
                                            <p:txEl>
                                              <p:pRg st="0" end="0"/>
                                            </p:txEl>
                                          </p:spTgt>
                                        </p:tgtEl>
                                      </p:cBhvr>
                                    </p:animEffect>
                                  </p:childTnLst>
                                </p:cTn>
                              </p:par>
                            </p:childTnLst>
                          </p:cTn>
                        </p:par>
                      </p:childTnLst>
                    </p:cTn>
                  </p:par>
                  <p:par>
                    <p:cTn id="11" fill="hold" nodeType="clickPar">
                      <p:stCondLst>
                        <p:cond delay="indefinite"/>
                        <p:cond evt="onBegin" delay="0">
                          <p:tn val="10"/>
                        </p:cond>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3">
                                            <p:txEl>
                                              <p:pRg st="1" end="1"/>
                                            </p:txEl>
                                          </p:spTgt>
                                        </p:tgtEl>
                                        <p:attrNameLst>
                                          <p:attrName>style.visibility</p:attrName>
                                        </p:attrNameLst>
                                      </p:cBhvr>
                                      <p:to>
                                        <p:strVal val="visible"/>
                                      </p:to>
                                    </p:set>
                                    <p:animEffect transition="in" filter="fade">
                                      <p:cBhvr>
                                        <p:cTn id="15" dur="500"/>
                                        <p:tgtEl>
                                          <p:spTgt spid="23">
                                            <p:txEl>
                                              <p:pRg st="1" end="1"/>
                                            </p:txEl>
                                          </p:spTgt>
                                        </p:tgtEl>
                                      </p:cBhvr>
                                    </p:animEffect>
                                  </p:childTnLst>
                                </p:cTn>
                              </p:par>
                            </p:childTnLst>
                          </p:cTn>
                        </p:par>
                      </p:childTnLst>
                    </p:cTn>
                  </p:par>
                  <p:par>
                    <p:cTn id="16" fill="hold" nodeType="clickPar">
                      <p:stCondLst>
                        <p:cond delay="indefinite"/>
                        <p:cond evt="onBegin" delay="0">
                          <p:tn val="15"/>
                        </p:cond>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3">
                                            <p:txEl>
                                              <p:pRg st="2" end="2"/>
                                            </p:txEl>
                                          </p:spTgt>
                                        </p:tgtEl>
                                        <p:attrNameLst>
                                          <p:attrName>style.visibility</p:attrName>
                                        </p:attrNameLst>
                                      </p:cBhvr>
                                      <p:to>
                                        <p:strVal val="visible"/>
                                      </p:to>
                                    </p:set>
                                    <p:animEffect transition="in" filter="fade">
                                      <p:cBhvr>
                                        <p:cTn id="20" dur="500"/>
                                        <p:tgtEl>
                                          <p:spTgt spid="23">
                                            <p:txEl>
                                              <p:pRg st="2" end="2"/>
                                            </p:txEl>
                                          </p:spTgt>
                                        </p:tgtEl>
                                      </p:cBhvr>
                                    </p:animEffect>
                                  </p:childTnLst>
                                </p:cTn>
                              </p:par>
                            </p:childTnLst>
                          </p:cTn>
                        </p:par>
                      </p:childTnLst>
                    </p:cTn>
                  </p:par>
                  <p:par>
                    <p:cTn id="21" fill="hold" nodeType="clickPar">
                      <p:stCondLst>
                        <p:cond delay="indefinite"/>
                        <p:cond evt="onBegin" delay="0">
                          <p:tn val="20"/>
                        </p:cond>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3">
                                            <p:txEl>
                                              <p:pRg st="3" end="3"/>
                                            </p:txEl>
                                          </p:spTgt>
                                        </p:tgtEl>
                                        <p:attrNameLst>
                                          <p:attrName>style.visibility</p:attrName>
                                        </p:attrNameLst>
                                      </p:cBhvr>
                                      <p:to>
                                        <p:strVal val="visible"/>
                                      </p:to>
                                    </p:set>
                                    <p:animEffect transition="in" filter="fade">
                                      <p:cBhvr>
                                        <p:cTn id="25" dur="500"/>
                                        <p:tgtEl>
                                          <p:spTgt spid="23">
                                            <p:txEl>
                                              <p:pRg st="3" end="3"/>
                                            </p:txEl>
                                          </p:spTgt>
                                        </p:tgtEl>
                                      </p:cBhvr>
                                    </p:animEffect>
                                  </p:childTnLst>
                                </p:cTn>
                              </p:par>
                            </p:childTnLst>
                          </p:cTn>
                        </p:par>
                      </p:childTnLst>
                    </p:cTn>
                  </p:par>
                  <p:par>
                    <p:cTn id="26" fill="hold" nodeType="clickPar">
                      <p:stCondLst>
                        <p:cond delay="indefinite"/>
                        <p:cond evt="onBegin" delay="0">
                          <p:tn val="25"/>
                        </p:cond>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3">
                                            <p:txEl>
                                              <p:pRg st="4" end="4"/>
                                            </p:txEl>
                                          </p:spTgt>
                                        </p:tgtEl>
                                        <p:attrNameLst>
                                          <p:attrName>style.visibility</p:attrName>
                                        </p:attrNameLst>
                                      </p:cBhvr>
                                      <p:to>
                                        <p:strVal val="visible"/>
                                      </p:to>
                                    </p:set>
                                    <p:animEffect transition="in" filter="fade">
                                      <p:cBhvr>
                                        <p:cTn id="30" dur="500"/>
                                        <p:tgtEl>
                                          <p:spTgt spid="23">
                                            <p:txEl>
                                              <p:pRg st="4" end="4"/>
                                            </p:txEl>
                                          </p:spTgt>
                                        </p:tgtEl>
                                      </p:cBhvr>
                                    </p:animEffect>
                                  </p:childTnLst>
                                </p:cTn>
                              </p:par>
                            </p:childTnLst>
                          </p:cTn>
                        </p:par>
                      </p:childTnLst>
                    </p:cTn>
                  </p:par>
                  <p:par>
                    <p:cTn id="31" fill="hold" nodeType="clickPar">
                      <p:stCondLst>
                        <p:cond delay="indefinite"/>
                        <p:cond evt="onBegin" delay="0">
                          <p:tn val="30"/>
                        </p:cond>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23">
                                            <p:txEl>
                                              <p:pRg st="5" end="5"/>
                                            </p:txEl>
                                          </p:spTgt>
                                        </p:tgtEl>
                                        <p:attrNameLst>
                                          <p:attrName>style.visibility</p:attrName>
                                        </p:attrNameLst>
                                      </p:cBhvr>
                                      <p:to>
                                        <p:strVal val="visible"/>
                                      </p:to>
                                    </p:set>
                                    <p:animEffect transition="in" filter="fade">
                                      <p:cBhvr>
                                        <p:cTn id="35" dur="500"/>
                                        <p:tgtEl>
                                          <p:spTgt spid="23">
                                            <p:txEl>
                                              <p:pRg st="5" end="5"/>
                                            </p:txEl>
                                          </p:spTgt>
                                        </p:tgtEl>
                                      </p:cBhvr>
                                    </p:animEffect>
                                  </p:childTnLst>
                                </p:cTn>
                              </p:par>
                            </p:childTnLst>
                          </p:cTn>
                        </p:par>
                      </p:childTnLst>
                    </p:cTn>
                  </p:par>
                  <p:par>
                    <p:cTn id="36" fill="hold" nodeType="clickPar">
                      <p:stCondLst>
                        <p:cond delay="indefinite"/>
                        <p:cond evt="onBegin" delay="0">
                          <p:tn val="35"/>
                        </p:cond>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3">
                                            <p:txEl>
                                              <p:pRg st="6" end="6"/>
                                            </p:txEl>
                                          </p:spTgt>
                                        </p:tgtEl>
                                        <p:attrNameLst>
                                          <p:attrName>style.visibility</p:attrName>
                                        </p:attrNameLst>
                                      </p:cBhvr>
                                      <p:to>
                                        <p:strVal val="visible"/>
                                      </p:to>
                                    </p:set>
                                    <p:animEffect transition="in" filter="fade">
                                      <p:cBhvr>
                                        <p:cTn id="40" dur="500"/>
                                        <p:tgtEl>
                                          <p:spTgt spid="23">
                                            <p:txEl>
                                              <p:pRg st="6" end="6"/>
                                            </p:txEl>
                                          </p:spTgt>
                                        </p:tgtEl>
                                      </p:cBhvr>
                                    </p:animEffect>
                                  </p:childTnLst>
                                </p:cTn>
                              </p:par>
                            </p:childTnLst>
                          </p:cTn>
                        </p:par>
                      </p:childTnLst>
                    </p:cTn>
                  </p:par>
                  <p:par>
                    <p:cTn id="41" fill="hold" nodeType="clickPar">
                      <p:stCondLst>
                        <p:cond delay="indefinite"/>
                        <p:cond evt="onBegin" delay="0">
                          <p:tn val="40"/>
                        </p:cond>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23">
                                            <p:txEl>
                                              <p:pRg st="7" end="7"/>
                                            </p:txEl>
                                          </p:spTgt>
                                        </p:tgtEl>
                                        <p:attrNameLst>
                                          <p:attrName>style.visibility</p:attrName>
                                        </p:attrNameLst>
                                      </p:cBhvr>
                                      <p:to>
                                        <p:strVal val="visible"/>
                                      </p:to>
                                    </p:set>
                                    <p:animEffect transition="in" filter="fade">
                                      <p:cBhvr>
                                        <p:cTn id="45" dur="500"/>
                                        <p:tgtEl>
                                          <p:spTgt spid="23">
                                            <p:txEl>
                                              <p:pRg st="7" end="7"/>
                                            </p:txEl>
                                          </p:spTgt>
                                        </p:tgtEl>
                                      </p:cBhvr>
                                    </p:animEffect>
                                  </p:childTnLst>
                                </p:cTn>
                              </p:par>
                            </p:childTnLst>
                          </p:cTn>
                        </p:par>
                        <p:par>
                          <p:cTn id="46" fill="hold" nodeType="afterGroup">
                            <p:stCondLst>
                              <p:cond delay="500"/>
                            </p:stCondLst>
                            <p:childTnLst>
                              <p:par>
                                <p:cTn id="47" presetID="10" presetClass="entr" presetSubtype="0" fill="hold" nodeType="afterEffect">
                                  <p:stCondLst>
                                    <p:cond delay="0"/>
                                  </p:stCondLst>
                                  <p:childTnLst>
                                    <p:set>
                                      <p:cBhvr>
                                        <p:cTn id="48" dur="1" fill="hold">
                                          <p:stCondLst>
                                            <p:cond delay="0"/>
                                          </p:stCondLst>
                                        </p:cTn>
                                        <p:tgtEl>
                                          <p:spTgt spid="26"/>
                                        </p:tgtEl>
                                        <p:attrNameLst>
                                          <p:attrName>style.visibility</p:attrName>
                                        </p:attrNameLst>
                                      </p:cBhvr>
                                      <p:to>
                                        <p:strVal val="visible"/>
                                      </p:to>
                                    </p:set>
                                    <p:animEffect transition="in" filter="fade">
                                      <p:cBhvr>
                                        <p:cTn id="49"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FE737-D31B-444D-B76A-D59F706C303A}"/>
              </a:ext>
            </a:extLst>
          </p:cNvPr>
          <p:cNvSpPr>
            <a:spLocks noGrp="1"/>
          </p:cNvSpPr>
          <p:nvPr>
            <p:ph type="title"/>
          </p:nvPr>
        </p:nvSpPr>
        <p:spPr/>
        <p:txBody>
          <a:bodyPr/>
          <a:lstStyle/>
          <a:p>
            <a:r>
              <a:rPr lang="es-ES" sz="3200" b="0" i="0" strike="noStrike" cap="none" spc="0" baseline="0" dirty="0">
                <a:solidFill>
                  <a:srgbClr val="000000"/>
                </a:solidFill>
                <a:effectLst/>
                <a:latin typeface="Segoe UI Semibold"/>
                <a:ea typeface="Segoe UI Semibold"/>
                <a:cs typeface="Segoe UI Semibold" charset="0"/>
              </a:rPr>
              <a:t>Detección de caras con el servicio </a:t>
            </a:r>
            <a:r>
              <a:rPr lang="es-ES" sz="3200" b="0" i="1" strike="noStrike" cap="none" spc="0" baseline="0" dirty="0" err="1">
                <a:solidFill>
                  <a:srgbClr val="000000"/>
                </a:solidFill>
                <a:effectLst/>
                <a:latin typeface="Segoe UI Semibold"/>
                <a:ea typeface="Segoe UI Semibold"/>
                <a:cs typeface="Segoe UI Semibold" charset="0"/>
              </a:rPr>
              <a:t>Face</a:t>
            </a:r>
            <a:endParaRPr lang="es-ES" sz="3200" b="0" i="1" strike="noStrike" cap="none" spc="0" baseline="0" dirty="0">
              <a:solidFill>
                <a:srgbClr val="000000"/>
              </a:solidFill>
              <a:effectLst/>
              <a:latin typeface="Segoe UI Semibold"/>
              <a:ea typeface="Segoe UI Semibold"/>
              <a:cs typeface="Segoe UI Semibold" charset="0"/>
            </a:endParaRPr>
          </a:p>
        </p:txBody>
      </p:sp>
      <p:sp>
        <p:nvSpPr>
          <p:cNvPr id="10" name="Text Placeholder 7">
            <a:extLst>
              <a:ext uri="{FF2B5EF4-FFF2-40B4-BE49-F238E27FC236}">
                <a16:creationId xmlns:a16="http://schemas.microsoft.com/office/drawing/2014/main" id="{F72E94AC-E4B4-16E0-03D6-C7C2758F4DC0}"/>
              </a:ext>
            </a:extLst>
          </p:cNvPr>
          <p:cNvSpPr>
            <a:spLocks noGrp="1"/>
          </p:cNvSpPr>
          <p:nvPr>
            <p:ph type="body" sz="quarter" idx="16"/>
          </p:nvPr>
        </p:nvSpPr>
        <p:spPr>
          <a:xfrm>
            <a:off x="584200" y="1581151"/>
            <a:ext cx="4153055" cy="523220"/>
          </a:xfrm>
        </p:spPr>
        <p:txBody>
          <a:bodyPr/>
          <a:lstStyle/>
          <a:p>
            <a:r>
              <a:rPr lang="es-ES" sz="1700" b="0" i="0" strike="noStrike" cap="none" spc="0" baseline="0" dirty="0">
                <a:solidFill>
                  <a:srgbClr val="000000"/>
                </a:solidFill>
                <a:effectLst/>
                <a:latin typeface="Segoe UI Semibold"/>
                <a:ea typeface="Segoe UI Semibold"/>
                <a:cs typeface="Segoe UI Semibold" charset="0"/>
              </a:rPr>
              <a:t>Cualquier persona puede usar </a:t>
            </a:r>
            <a:br>
              <a:rPr lang="es-ES" sz="1700" b="0" i="0" strike="noStrike" cap="none" spc="0" baseline="0" dirty="0">
                <a:solidFill>
                  <a:srgbClr val="000000"/>
                </a:solidFill>
                <a:effectLst/>
                <a:latin typeface="Segoe UI Semibold"/>
                <a:ea typeface="Segoe UI Semibold"/>
                <a:cs typeface="Segoe UI Semibold" charset="0"/>
              </a:rPr>
            </a:br>
            <a:r>
              <a:rPr lang="es-ES" sz="1700" b="0" i="0" strike="noStrike" cap="none" spc="0" baseline="0" dirty="0">
                <a:solidFill>
                  <a:srgbClr val="000000"/>
                </a:solidFill>
                <a:effectLst/>
                <a:latin typeface="Segoe UI Semibold"/>
                <a:ea typeface="Segoe UI Semibold"/>
                <a:cs typeface="Segoe UI Semibold" charset="0"/>
              </a:rPr>
              <a:t>el servicio </a:t>
            </a:r>
            <a:r>
              <a:rPr lang="es-ES" sz="1700" b="0" i="0" strike="noStrike" cap="none" spc="0" baseline="0" dirty="0" err="1">
                <a:solidFill>
                  <a:srgbClr val="000000"/>
                </a:solidFill>
                <a:effectLst/>
                <a:latin typeface="Segoe UI Semibold"/>
                <a:ea typeface="Segoe UI Semibold"/>
                <a:cs typeface="Segoe UI Semibold" charset="0"/>
              </a:rPr>
              <a:t>Face</a:t>
            </a:r>
            <a:r>
              <a:rPr lang="es-ES" sz="1700" b="0" i="0" strike="noStrike" cap="none" spc="0" baseline="0" dirty="0">
                <a:solidFill>
                  <a:srgbClr val="000000"/>
                </a:solidFill>
                <a:effectLst/>
                <a:latin typeface="Segoe UI Semibold"/>
                <a:ea typeface="Segoe UI Semibold"/>
                <a:cs typeface="Segoe UI Semibold" charset="0"/>
              </a:rPr>
              <a:t> para detectar lo siguiente:</a:t>
            </a:r>
          </a:p>
        </p:txBody>
      </p:sp>
      <p:sp>
        <p:nvSpPr>
          <p:cNvPr id="11" name="Text Placeholder 6">
            <a:extLst>
              <a:ext uri="{FF2B5EF4-FFF2-40B4-BE49-F238E27FC236}">
                <a16:creationId xmlns:a16="http://schemas.microsoft.com/office/drawing/2014/main" id="{580A0E72-89B3-7AC4-B4EC-EBDD56940EC1}"/>
              </a:ext>
            </a:extLst>
          </p:cNvPr>
          <p:cNvSpPr>
            <a:spLocks noGrp="1"/>
          </p:cNvSpPr>
          <p:nvPr>
            <p:ph type="body" sz="quarter" idx="15"/>
          </p:nvPr>
        </p:nvSpPr>
        <p:spPr>
          <a:xfrm>
            <a:off x="586389" y="2205262"/>
            <a:ext cx="4151312" cy="1844040"/>
          </a:xfrm>
        </p:spPr>
        <p:txBody>
          <a:bodyPr/>
          <a:lstStyle/>
          <a:p>
            <a:pPr marL="174625" lvl="1" indent="-174625">
              <a:spcBef>
                <a:spcPct val="0"/>
              </a:spcBef>
              <a:spcAft>
                <a:spcPts val="600"/>
              </a:spcAft>
            </a:pPr>
            <a:r>
              <a:rPr lang="es-ES" sz="1600" b="0" i="0" strike="noStrike" cap="none" spc="0" baseline="0" dirty="0">
                <a:solidFill>
                  <a:srgbClr val="000000"/>
                </a:solidFill>
                <a:effectLst/>
                <a:latin typeface="Segoe UI"/>
                <a:ea typeface="Segoe UI"/>
                <a:cs typeface="Segoe UI"/>
              </a:rPr>
              <a:t>Desenfoque</a:t>
            </a:r>
          </a:p>
          <a:p>
            <a:pPr marL="174625" lvl="1" indent="-174625">
              <a:spcBef>
                <a:spcPct val="0"/>
              </a:spcBef>
              <a:spcAft>
                <a:spcPts val="600"/>
              </a:spcAft>
            </a:pPr>
            <a:r>
              <a:rPr lang="es-ES" sz="1600" b="0" i="0" strike="noStrike" cap="none" spc="0" baseline="0" dirty="0">
                <a:solidFill>
                  <a:srgbClr val="000000"/>
                </a:solidFill>
                <a:effectLst/>
                <a:latin typeface="Segoe UI"/>
                <a:ea typeface="Segoe UI"/>
                <a:cs typeface="Segoe UI"/>
              </a:rPr>
              <a:t>Exposición</a:t>
            </a:r>
          </a:p>
          <a:p>
            <a:pPr marL="174625" lvl="1" indent="-174625">
              <a:spcBef>
                <a:spcPct val="0"/>
              </a:spcBef>
              <a:spcAft>
                <a:spcPts val="600"/>
              </a:spcAft>
            </a:pPr>
            <a:r>
              <a:rPr lang="es-ES" sz="1600" b="0" i="0" strike="noStrike" cap="none" spc="0" baseline="0" dirty="0">
                <a:solidFill>
                  <a:srgbClr val="000000"/>
                </a:solidFill>
                <a:effectLst/>
                <a:latin typeface="Segoe UI"/>
                <a:ea typeface="Segoe UI"/>
                <a:cs typeface="Segoe UI"/>
              </a:rPr>
              <a:t>Gafas</a:t>
            </a:r>
          </a:p>
          <a:p>
            <a:pPr marL="174625" lvl="1" indent="-174625">
              <a:spcBef>
                <a:spcPct val="0"/>
              </a:spcBef>
              <a:spcAft>
                <a:spcPts val="600"/>
              </a:spcAft>
            </a:pPr>
            <a:r>
              <a:rPr lang="es-ES" sz="1600" b="0" i="0" strike="noStrike" cap="none" spc="0" baseline="0" dirty="0">
                <a:solidFill>
                  <a:srgbClr val="000000"/>
                </a:solidFill>
                <a:effectLst/>
                <a:latin typeface="Segoe UI"/>
                <a:ea typeface="Segoe UI"/>
                <a:cs typeface="Segoe UI"/>
              </a:rPr>
              <a:t>Posición de la cabeza</a:t>
            </a:r>
          </a:p>
          <a:p>
            <a:pPr marL="174625" lvl="1" indent="-174625">
              <a:spcBef>
                <a:spcPct val="0"/>
              </a:spcBef>
              <a:spcAft>
                <a:spcPts val="600"/>
              </a:spcAft>
            </a:pPr>
            <a:r>
              <a:rPr lang="es-ES" sz="1600" b="0" i="0" strike="noStrike" cap="none" spc="0" baseline="0" dirty="0">
                <a:solidFill>
                  <a:srgbClr val="000000"/>
                </a:solidFill>
                <a:effectLst/>
                <a:latin typeface="Segoe UI"/>
                <a:ea typeface="Segoe UI"/>
                <a:cs typeface="Segoe UI"/>
              </a:rPr>
              <a:t>Ruido</a:t>
            </a:r>
          </a:p>
          <a:p>
            <a:pPr marL="174625" lvl="1" indent="-174625">
              <a:spcBef>
                <a:spcPct val="0"/>
              </a:spcBef>
              <a:spcAft>
                <a:spcPts val="600"/>
              </a:spcAft>
            </a:pPr>
            <a:r>
              <a:rPr lang="es-ES" sz="1600" b="0" i="0" strike="noStrike" cap="none" spc="0" baseline="0" dirty="0">
                <a:solidFill>
                  <a:srgbClr val="000000"/>
                </a:solidFill>
                <a:effectLst/>
                <a:latin typeface="Segoe UI"/>
                <a:ea typeface="Segoe UI"/>
                <a:cs typeface="Segoe UI"/>
              </a:rPr>
              <a:t>Oclusión</a:t>
            </a:r>
          </a:p>
        </p:txBody>
      </p:sp>
      <p:sp>
        <p:nvSpPr>
          <p:cNvPr id="12" name="Text Placeholder 7">
            <a:extLst>
              <a:ext uri="{FF2B5EF4-FFF2-40B4-BE49-F238E27FC236}">
                <a16:creationId xmlns:a16="http://schemas.microsoft.com/office/drawing/2014/main" id="{1B176796-FE0E-983E-5B11-BAAB64E4217F}"/>
              </a:ext>
            </a:extLst>
          </p:cNvPr>
          <p:cNvSpPr txBox="1"/>
          <p:nvPr/>
        </p:nvSpPr>
        <p:spPr>
          <a:xfrm>
            <a:off x="584200" y="4171910"/>
            <a:ext cx="4151313" cy="784830"/>
          </a:xfrm>
          <a:prstGeom prst="rect">
            <a:avLst/>
          </a:prstGeom>
        </p:spPr>
        <p:txBody>
          <a:bodyPr vert="horz" wrap="square" lIns="0" tIns="0" rIns="0" bIns="0" rtlCol="0" anchor="t">
            <a:spAutoFit/>
          </a:bodyPr>
          <a:lstStyle>
            <a:lvl1pPr marL="0" marR="0" indent="0" algn="l" defTabSz="932742" rtl="0" eaLnBrk="1" fontAlgn="auto" latinLnBrk="0" hangingPunct="1">
              <a:lnSpc>
                <a:spcPct val="100000"/>
              </a:lnSpc>
              <a:spcBef>
                <a:spcPct val="0"/>
              </a:spcBef>
              <a:spcAft>
                <a:spcPct val="0"/>
              </a:spcAft>
              <a:buClrTx/>
              <a:buSzPct val="90000"/>
              <a:buFont typeface="Arial" panose="020B0604020202020204" pitchFamily="34" charset="0"/>
              <a:buNone/>
              <a:defRPr sz="1600" kern="1200" spc="0" baseline="0">
                <a:solidFill>
                  <a:schemeClr val="tx1"/>
                </a:solidFill>
                <a:latin typeface="+mj-lt"/>
                <a:ea typeface="+mn-ea"/>
                <a:cs typeface="Segoe UI" pitchFamily="34" charset="0"/>
              </a:defRPr>
            </a:lvl1pPr>
            <a:lvl2pPr marL="265176" marR="0" indent="-109728"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s-ES" sz="1700" b="0" i="0" strike="noStrike" cap="none" spc="0" baseline="0" dirty="0">
                <a:solidFill>
                  <a:srgbClr val="000000"/>
                </a:solidFill>
                <a:effectLst/>
                <a:latin typeface="Segoe UI Semibold"/>
                <a:ea typeface="Segoe UI Semibold"/>
                <a:cs typeface="Segoe UI Semibold" charset="0"/>
              </a:rPr>
              <a:t>Solo los clientes administrados </a:t>
            </a:r>
            <a:br>
              <a:rPr lang="es-ES" sz="1700" b="0" i="0" strike="noStrike" cap="none" spc="0" baseline="0" dirty="0">
                <a:solidFill>
                  <a:srgbClr val="000000"/>
                </a:solidFill>
                <a:effectLst/>
                <a:latin typeface="Segoe UI Semibold"/>
                <a:ea typeface="Segoe UI Semibold"/>
                <a:cs typeface="Segoe UI Semibold" charset="0"/>
              </a:rPr>
            </a:br>
            <a:r>
              <a:rPr lang="es-ES" sz="1700" b="0" i="0" strike="noStrike" cap="none" spc="0" baseline="0" dirty="0">
                <a:solidFill>
                  <a:srgbClr val="000000"/>
                </a:solidFill>
                <a:effectLst/>
                <a:latin typeface="Segoe UI Semibold"/>
                <a:ea typeface="Segoe UI Semibold"/>
                <a:cs typeface="Segoe UI Semibold" charset="0"/>
              </a:rPr>
              <a:t>de Microsoft pueden acceder a las funcionalidades de reconocimiento facial:</a:t>
            </a:r>
          </a:p>
        </p:txBody>
      </p:sp>
      <p:sp>
        <p:nvSpPr>
          <p:cNvPr id="13" name="Text Placeholder 6">
            <a:extLst>
              <a:ext uri="{FF2B5EF4-FFF2-40B4-BE49-F238E27FC236}">
                <a16:creationId xmlns:a16="http://schemas.microsoft.com/office/drawing/2014/main" id="{A6382EFB-DF00-3255-5879-BD17604868B2}"/>
              </a:ext>
            </a:extLst>
          </p:cNvPr>
          <p:cNvSpPr txBox="1"/>
          <p:nvPr/>
        </p:nvSpPr>
        <p:spPr>
          <a:xfrm>
            <a:off x="586389" y="5020310"/>
            <a:ext cx="4151312" cy="563880"/>
          </a:xfrm>
          <a:prstGeom prst="rect">
            <a:avLst/>
          </a:prstGeom>
        </p:spPr>
        <p:txBody>
          <a:bodyPr vert="horz" wrap="square" lIns="0" tIns="0" rIns="0" bIns="0" rtlCol="0">
            <a:spAutoFit/>
          </a:bodyPr>
          <a:lstStyle>
            <a:lvl1pPr marL="137160" marR="0" indent="-137160"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600" kern="1200" spc="0" baseline="0">
                <a:solidFill>
                  <a:schemeClr val="tx1"/>
                </a:solidFill>
                <a:latin typeface="+mn-lt"/>
                <a:ea typeface="+mn-ea"/>
                <a:cs typeface="Segoe UI" pitchFamily="34" charset="0"/>
              </a:defRPr>
            </a:lvl1pPr>
            <a:lvl2pPr marL="265176" marR="0" indent="-128016"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200" kern="1200" spc="0" baseline="0">
                <a:solidFill>
                  <a:schemeClr val="tx1"/>
                </a:solidFill>
                <a:latin typeface="+mn-lt"/>
                <a:ea typeface="+mn-ea"/>
                <a:cs typeface="+mn-cs"/>
              </a:defRPr>
            </a:lvl3pPr>
            <a:lvl4pPr marL="685800" marR="0" indent="0" algn="l" defTabSz="932742" rtl="0" eaLnBrk="1" fontAlgn="auto" latinLnBrk="0" hangingPunct="1">
              <a:lnSpc>
                <a:spcPct val="100000"/>
              </a:lnSpc>
              <a:spcBef>
                <a:spcPct val="20000"/>
              </a:spcBef>
              <a:spcAft>
                <a:spcPct val="0"/>
              </a:spcAft>
              <a:buClrTx/>
              <a:buSzPct val="90000"/>
              <a:buFont typeface="Wingdings" panose="05000000000000000000" pitchFamily="2" charset="2"/>
              <a:buNone/>
              <a:defRPr sz="10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ct val="0"/>
              </a:spcAft>
              <a:buClrTx/>
              <a:buSzPct val="90000"/>
              <a:buFont typeface="Wingdings" panose="05000000000000000000" pitchFamily="2" charset="2"/>
              <a:buNone/>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174625" lvl="1" indent="-174625">
              <a:spcBef>
                <a:spcPct val="0"/>
              </a:spcBef>
              <a:spcAft>
                <a:spcPts val="600"/>
              </a:spcAft>
            </a:pPr>
            <a:r>
              <a:rPr lang="es-ES" sz="1600" b="0" i="0" strike="noStrike" cap="none" spc="0" baseline="0" dirty="0">
                <a:solidFill>
                  <a:srgbClr val="000000"/>
                </a:solidFill>
                <a:effectLst/>
                <a:latin typeface="Segoe UI"/>
                <a:ea typeface="Segoe UI"/>
                <a:cs typeface="Segoe UI"/>
              </a:rPr>
              <a:t>Coincidencia de similitud</a:t>
            </a:r>
          </a:p>
          <a:p>
            <a:pPr marL="174625" lvl="1" indent="-174625">
              <a:spcBef>
                <a:spcPct val="0"/>
              </a:spcBef>
              <a:spcAft>
                <a:spcPts val="600"/>
              </a:spcAft>
            </a:pPr>
            <a:r>
              <a:rPr lang="es-ES" sz="1600" b="0" i="0" strike="noStrike" cap="none" spc="0" baseline="0" dirty="0">
                <a:solidFill>
                  <a:srgbClr val="000000"/>
                </a:solidFill>
                <a:effectLst/>
                <a:latin typeface="Segoe UI"/>
                <a:ea typeface="Segoe UI"/>
                <a:cs typeface="Segoe UI"/>
              </a:rPr>
              <a:t>Verificación de identidad</a:t>
            </a:r>
          </a:p>
        </p:txBody>
      </p:sp>
      <p:sp>
        <p:nvSpPr>
          <p:cNvPr id="14" name="Text Placeholder 6">
            <a:extLst>
              <a:ext uri="{FF2B5EF4-FFF2-40B4-BE49-F238E27FC236}">
                <a16:creationId xmlns:a16="http://schemas.microsoft.com/office/drawing/2014/main" id="{DA58173B-C19F-851B-A92A-7341860D1D53}"/>
              </a:ext>
            </a:extLst>
          </p:cNvPr>
          <p:cNvSpPr txBox="1"/>
          <p:nvPr/>
        </p:nvSpPr>
        <p:spPr>
          <a:xfrm>
            <a:off x="586389" y="5728803"/>
            <a:ext cx="4002864" cy="553998"/>
          </a:xfrm>
          <a:prstGeom prst="rect">
            <a:avLst/>
          </a:prstGeom>
        </p:spPr>
        <p:txBody>
          <a:bodyPr vert="horz" wrap="square" lIns="0" tIns="0" rIns="0" bIns="0" rtlCol="0">
            <a:spAutoFit/>
          </a:bodyPr>
          <a:lstStyle>
            <a:lvl1pPr marL="137160" marR="0" indent="-137160"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600" kern="1200" spc="0" baseline="0">
                <a:solidFill>
                  <a:schemeClr val="tx1"/>
                </a:solidFill>
                <a:latin typeface="+mn-lt"/>
                <a:ea typeface="+mn-ea"/>
                <a:cs typeface="Segoe UI" pitchFamily="34" charset="0"/>
              </a:defRPr>
            </a:lvl1pPr>
            <a:lvl2pPr marL="265176" marR="0" indent="-128016"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200" kern="1200" spc="0" baseline="0">
                <a:solidFill>
                  <a:schemeClr val="tx1"/>
                </a:solidFill>
                <a:latin typeface="+mn-lt"/>
                <a:ea typeface="+mn-ea"/>
                <a:cs typeface="+mn-cs"/>
              </a:defRPr>
            </a:lvl3pPr>
            <a:lvl4pPr marL="685800" marR="0" indent="0" algn="l" defTabSz="932742" rtl="0" eaLnBrk="1" fontAlgn="auto" latinLnBrk="0" hangingPunct="1">
              <a:lnSpc>
                <a:spcPct val="100000"/>
              </a:lnSpc>
              <a:spcBef>
                <a:spcPct val="20000"/>
              </a:spcBef>
              <a:spcAft>
                <a:spcPct val="0"/>
              </a:spcAft>
              <a:buClrTx/>
              <a:buSzPct val="90000"/>
              <a:buFont typeface="Wingdings" panose="05000000000000000000" pitchFamily="2" charset="2"/>
              <a:buNone/>
              <a:defRPr sz="10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ct val="0"/>
              </a:spcAft>
              <a:buClrTx/>
              <a:buSzPct val="90000"/>
              <a:buFont typeface="Wingdings" panose="05000000000000000000" pitchFamily="2" charset="2"/>
              <a:buNone/>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lvl="1" indent="0">
              <a:buNone/>
            </a:pPr>
            <a:r>
              <a:rPr lang="es-ES" sz="1200" b="0" i="0" strike="noStrike" cap="none" spc="0" baseline="0" dirty="0">
                <a:solidFill>
                  <a:srgbClr val="000000"/>
                </a:solidFill>
                <a:effectLst/>
                <a:latin typeface="Segoe UI"/>
                <a:ea typeface="Segoe UI"/>
                <a:cs typeface="Segoe UI"/>
              </a:rPr>
              <a:t>*A fin de cumplir los principios de inteligencia artificial responsable de Microsoft, el reconocimiento facial está sujeto a una directiva de acceso limitado.</a:t>
            </a:r>
          </a:p>
        </p:txBody>
      </p:sp>
      <p:sp>
        <p:nvSpPr>
          <p:cNvPr id="15" name="Rectangle 14" descr="Image of two people with a bounding box around a face">
            <a:extLst>
              <a:ext uri="{FF2B5EF4-FFF2-40B4-BE49-F238E27FC236}">
                <a16:creationId xmlns:a16="http://schemas.microsoft.com/office/drawing/2014/main" id="{FB43AB63-C0D9-84D9-8F39-C1A9A2E62111}"/>
              </a:ext>
            </a:extLst>
          </p:cNvPr>
          <p:cNvSpPr/>
          <p:nvPr/>
        </p:nvSpPr>
        <p:spPr bwMode="auto">
          <a:xfrm>
            <a:off x="5008880" y="1581150"/>
            <a:ext cx="6590982" cy="4430720"/>
          </a:xfrm>
          <a:prstGeom prst="rect">
            <a:avLst/>
          </a:prstGeom>
          <a:noFill/>
          <a:ln w="38100">
            <a:solidFill>
              <a:schemeClr val="accent2"/>
            </a:solidFill>
          </a:ln>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400" err="1">
              <a:gradFill>
                <a:gsLst>
                  <a:gs pos="0">
                    <a:srgbClr val="FFFFFF"/>
                  </a:gs>
                  <a:gs pos="100000">
                    <a:srgbClr val="FFFFFF"/>
                  </a:gs>
                </a:gsLst>
                <a:lin ang="5400000" scaled="0"/>
              </a:gradFill>
              <a:cs typeface="Segoe UI" pitchFamily="34" charset="0"/>
            </a:endParaRPr>
          </a:p>
        </p:txBody>
      </p:sp>
      <p:pic>
        <p:nvPicPr>
          <p:cNvPr id="16" name="Picture 15" descr="A picture containing text, person, person, store&#10;&#10;">
            <a:extLst>
              <a:ext uri="{FF2B5EF4-FFF2-40B4-BE49-F238E27FC236}">
                <a16:creationId xmlns:a16="http://schemas.microsoft.com/office/drawing/2014/main" id="{1BFCB902-33EB-4AF4-7B74-8E7CD9CFB2DC}"/>
              </a:ext>
            </a:extLst>
          </p:cNvPr>
          <p:cNvPicPr>
            <a:picLocks noChangeAspect="1"/>
          </p:cNvPicPr>
          <p:nvPr/>
        </p:nvPicPr>
        <p:blipFill>
          <a:blip r:embed="rId3"/>
          <a:stretch>
            <a:fillRect/>
          </a:stretch>
        </p:blipFill>
        <p:spPr>
          <a:xfrm>
            <a:off x="5219382" y="1741859"/>
            <a:ext cx="6169978" cy="4109302"/>
          </a:xfrm>
          <a:prstGeom prst="rect">
            <a:avLst/>
          </a:prstGeom>
        </p:spPr>
      </p:pic>
    </p:spTree>
    <p:extLst>
      <p:ext uri="{BB962C8B-B14F-4D97-AF65-F5344CB8AC3E}">
        <p14:creationId xmlns:p14="http://schemas.microsoft.com/office/powerpoint/2010/main" val="363634700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E04DC-72B9-49CA-AF83-44D0D5AD2930}"/>
              </a:ext>
            </a:extLst>
          </p:cNvPr>
          <p:cNvSpPr>
            <a:spLocks noGrp="1"/>
          </p:cNvSpPr>
          <p:nvPr>
            <p:ph type="title"/>
          </p:nvPr>
        </p:nvSpPr>
        <p:spPr>
          <a:xfrm>
            <a:off x="588262" y="585216"/>
            <a:ext cx="11011600" cy="975360"/>
          </a:xfrm>
        </p:spPr>
        <p:txBody>
          <a:bodyPr/>
          <a:lstStyle/>
          <a:p>
            <a:r>
              <a:rPr lang="es-ES" sz="3200" b="0" i="0" strike="noStrike" cap="none" spc="0" baseline="0" dirty="0">
                <a:solidFill>
                  <a:srgbClr val="000000"/>
                </a:solidFill>
                <a:effectLst/>
                <a:latin typeface="Segoe UI Semibold"/>
                <a:ea typeface="Segoe UI Semibold"/>
                <a:cs typeface="Segoe UI Semibold" charset="0"/>
              </a:rPr>
              <a:t>Demostración: </a:t>
            </a:r>
            <a:r>
              <a:rPr lang="es-ES" sz="3200" b="0" i="0" strike="noStrike" cap="none" spc="0" baseline="0" dirty="0">
                <a:solidFill>
                  <a:srgbClr val="222222"/>
                </a:solidFill>
                <a:effectLst/>
                <a:latin typeface="Segoe UI Semibold"/>
                <a:ea typeface="Segoe UI Semibold"/>
                <a:cs typeface="Segoe UI Semibold" charset="0"/>
              </a:rPr>
              <a:t>Detección de caras en Estudio de Visión</a:t>
            </a:r>
            <a:endParaRPr lang="en-US" dirty="0"/>
          </a:p>
        </p:txBody>
      </p:sp>
      <p:sp>
        <p:nvSpPr>
          <p:cNvPr id="9" name="Text Placeholder 8">
            <a:extLst>
              <a:ext uri="{FF2B5EF4-FFF2-40B4-BE49-F238E27FC236}">
                <a16:creationId xmlns:a16="http://schemas.microsoft.com/office/drawing/2014/main" id="{570571E5-5589-4D9B-7888-9DD5C35CC3F0}"/>
              </a:ext>
            </a:extLst>
          </p:cNvPr>
          <p:cNvSpPr>
            <a:spLocks noGrp="1"/>
          </p:cNvSpPr>
          <p:nvPr>
            <p:ph type="body" sz="quarter" idx="17"/>
          </p:nvPr>
        </p:nvSpPr>
        <p:spPr>
          <a:xfrm>
            <a:off x="4356038" y="1926472"/>
            <a:ext cx="6053426" cy="609600"/>
          </a:xfrm>
        </p:spPr>
        <p:txBody>
          <a:bodyPr/>
          <a:lstStyle/>
          <a:p>
            <a:pPr marL="342900" indent="-342900" defTabSz="914400">
              <a:buFont typeface="+mj-lt"/>
              <a:buAutoNum type="arabicPeriod"/>
              <a:defRPr/>
            </a:pPr>
            <a:r>
              <a:rPr lang="es-ES" sz="2000" b="0" i="0" strike="noStrike" cap="none" spc="0" baseline="0" dirty="0">
                <a:solidFill>
                  <a:srgbClr val="000000"/>
                </a:solidFill>
                <a:effectLst/>
                <a:latin typeface="Segoe UI"/>
                <a:ea typeface="Segoe UI"/>
                <a:cs typeface="Segoe UI"/>
              </a:rPr>
              <a:t>Siga los pasos de la página del ejercicio en:</a:t>
            </a:r>
            <a:r>
              <a:rPr lang="es-ES" sz="2000" b="1" i="0" strike="noStrike" cap="none" spc="0" baseline="0" dirty="0">
                <a:solidFill>
                  <a:srgbClr val="000000"/>
                </a:solidFill>
                <a:effectLst/>
                <a:latin typeface="Segoe UI"/>
                <a:ea typeface="Segoe UI"/>
                <a:cs typeface="Segoe UI"/>
              </a:rPr>
              <a:t> </a:t>
            </a:r>
            <a:r>
              <a:rPr lang="es-ES" sz="2000" b="1" i="0" strike="noStrike" cap="none" spc="0" baseline="0" dirty="0">
                <a:solidFill>
                  <a:srgbClr val="000000"/>
                </a:solidFill>
                <a:effectLst/>
                <a:latin typeface="Segoe UI"/>
                <a:ea typeface="Segoe UI"/>
                <a:cs typeface="Segoe UI"/>
                <a:hlinkClick r:id="rId3" history="0"/>
              </a:rPr>
              <a:t>https://aka.ms/ai900-face</a:t>
            </a:r>
            <a:r>
              <a:rPr lang="es-ES" sz="2000" b="1" i="0" strike="noStrike" cap="none" spc="0" baseline="0" dirty="0">
                <a:solidFill>
                  <a:srgbClr val="000000"/>
                </a:solidFill>
                <a:effectLst/>
                <a:latin typeface="Segoe UI"/>
                <a:ea typeface="Segoe UI"/>
                <a:cs typeface="Segoe UI"/>
              </a:rPr>
              <a:t>. </a:t>
            </a:r>
          </a:p>
        </p:txBody>
      </p:sp>
      <p:sp>
        <p:nvSpPr>
          <p:cNvPr id="5" name="Text Placeholder 4">
            <a:extLst>
              <a:ext uri="{FF2B5EF4-FFF2-40B4-BE49-F238E27FC236}">
                <a16:creationId xmlns:a16="http://schemas.microsoft.com/office/drawing/2014/main" id="{B339B3DD-A887-E7A8-ABB1-1F7755CA485E}"/>
              </a:ext>
            </a:extLst>
          </p:cNvPr>
          <p:cNvSpPr>
            <a:spLocks noGrp="1"/>
          </p:cNvSpPr>
          <p:nvPr>
            <p:ph type="body" sz="quarter" idx="34"/>
          </p:nvPr>
        </p:nvSpPr>
        <p:spPr>
          <a:xfrm>
            <a:off x="588263" y="2542117"/>
            <a:ext cx="2184218" cy="2438400"/>
          </a:xfrm>
        </p:spPr>
        <p:txBody>
          <a:bodyPr/>
          <a:lstStyle/>
          <a:p>
            <a:r>
              <a:rPr lang="es-ES" sz="2000" b="0" i="0" strike="noStrike" cap="none" spc="0" baseline="0" dirty="0">
                <a:solidFill>
                  <a:srgbClr val="000000"/>
                </a:solidFill>
                <a:effectLst/>
                <a:latin typeface="Segoe UI"/>
                <a:ea typeface="Segoe UI"/>
                <a:cs typeface="Segoe UI"/>
              </a:rPr>
              <a:t>En esta demostración, verá las funcionalidades de </a:t>
            </a:r>
            <a:r>
              <a:rPr lang="es-ES" sz="2000" b="0" i="0" strike="noStrike" cap="none" spc="0" baseline="0" dirty="0">
                <a:solidFill>
                  <a:srgbClr val="222222"/>
                </a:solidFill>
                <a:effectLst/>
                <a:latin typeface="Segoe UI"/>
                <a:ea typeface="Segoe UI"/>
                <a:cs typeface="Segoe UI"/>
              </a:rPr>
              <a:t>detección de caras</a:t>
            </a:r>
            <a:r>
              <a:rPr lang="es-ES" sz="2000" b="1" i="0" strike="noStrike" cap="none" spc="0" baseline="0" dirty="0">
                <a:solidFill>
                  <a:srgbClr val="222222"/>
                </a:solidFill>
                <a:effectLst/>
                <a:latin typeface="Segoe UI"/>
                <a:ea typeface="Segoe UI"/>
                <a:cs typeface="Segoe UI"/>
              </a:rPr>
              <a:t> del </a:t>
            </a:r>
            <a:r>
              <a:rPr lang="es-ES" sz="2000" b="0" i="0" strike="noStrike" cap="none" spc="0" baseline="0" dirty="0">
                <a:solidFill>
                  <a:srgbClr val="222222"/>
                </a:solidFill>
                <a:effectLst/>
                <a:latin typeface="Segoe UI"/>
                <a:ea typeface="Segoe UI"/>
                <a:cs typeface="Segoe UI"/>
              </a:rPr>
              <a:t>servicio </a:t>
            </a:r>
            <a:r>
              <a:rPr lang="es-ES" sz="2000" b="0" i="0" strike="noStrike" cap="none" spc="0" baseline="0" dirty="0" err="1">
                <a:solidFill>
                  <a:srgbClr val="222222"/>
                </a:solidFill>
                <a:effectLst/>
                <a:latin typeface="Segoe UI"/>
                <a:ea typeface="Segoe UI"/>
                <a:cs typeface="Segoe UI"/>
              </a:rPr>
              <a:t>Face</a:t>
            </a:r>
            <a:r>
              <a:rPr lang="es-ES" sz="2000" b="0" i="0" strike="noStrike" cap="none" spc="0" baseline="0" dirty="0">
                <a:solidFill>
                  <a:srgbClr val="222222"/>
                </a:solidFill>
                <a:effectLst/>
                <a:latin typeface="Segoe UI"/>
                <a:ea typeface="Segoe UI"/>
                <a:cs typeface="Segoe UI"/>
              </a:rPr>
              <a:t> de Azure AI</a:t>
            </a:r>
            <a:r>
              <a:rPr lang="es-ES" sz="2000" b="0" i="0" strike="noStrike" cap="none" spc="0" baseline="0" dirty="0">
                <a:solidFill>
                  <a:srgbClr val="000000"/>
                </a:solidFill>
                <a:effectLst/>
                <a:latin typeface="Segoe UI"/>
                <a:ea typeface="Segoe UI"/>
                <a:cs typeface="Segoe UI"/>
              </a:rPr>
              <a:t>.</a:t>
            </a:r>
          </a:p>
        </p:txBody>
      </p:sp>
      <p:grpSp>
        <p:nvGrpSpPr>
          <p:cNvPr id="14" name="Group 13">
            <a:extLst>
              <a:ext uri="{FF2B5EF4-FFF2-40B4-BE49-F238E27FC236}">
                <a16:creationId xmlns:a16="http://schemas.microsoft.com/office/drawing/2014/main" id="{E920518B-4869-D1DA-AC56-89762D967066}"/>
              </a:ext>
              <a:ext uri="{C183D7F6-B498-43B3-948B-1728B52AA6E4}">
                <adec:decorative xmlns:adec="http://schemas.microsoft.com/office/drawing/2017/decorative" val="1"/>
              </a:ext>
            </a:extLst>
          </p:cNvPr>
          <p:cNvGrpSpPr/>
          <p:nvPr/>
        </p:nvGrpSpPr>
        <p:grpSpPr>
          <a:xfrm>
            <a:off x="2563579" y="1585913"/>
            <a:ext cx="1110600" cy="1110600"/>
            <a:chOff x="5540700" y="2116300"/>
            <a:chExt cx="1110600" cy="1110600"/>
          </a:xfrm>
        </p:grpSpPr>
        <p:sp>
          <p:nvSpPr>
            <p:cNvPr id="15" name="Oval 14">
              <a:extLst>
                <a:ext uri="{FF2B5EF4-FFF2-40B4-BE49-F238E27FC236}">
                  <a16:creationId xmlns:a16="http://schemas.microsoft.com/office/drawing/2014/main" id="{1F162F92-7C85-BEE8-EFBB-99B39FCEE7DA}"/>
                </a:ext>
              </a:extLst>
            </p:cNvPr>
            <p:cNvSpPr/>
            <p:nvPr/>
          </p:nvSpPr>
          <p:spPr>
            <a:xfrm>
              <a:off x="5540700" y="2116300"/>
              <a:ext cx="1110600" cy="1110600"/>
            </a:xfrm>
            <a:prstGeom prst="ellipse">
              <a:avLst/>
            </a:prstGeom>
            <a:solidFill>
              <a:srgbClr val="8DC8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6" name="Picture 33">
              <a:extLst>
                <a:ext uri="{FF2B5EF4-FFF2-40B4-BE49-F238E27FC236}">
                  <a16:creationId xmlns:a16="http://schemas.microsoft.com/office/drawing/2014/main" id="{2663F0E8-A58C-9CF2-E18A-372E2219A6AD}"/>
                </a:ext>
              </a:extLst>
            </p:cNvPr>
            <p:cNvPicPr/>
            <p:nvPr/>
          </p:nvPicPr>
          <p:blipFill>
            <a:blip r:embed="rId4">
              <a:extLst>
                <a:ext uri="{96DAC541-7B7A-43D3-8B79-37D633B846F1}">
                  <asvg:svgBlip xmlns:asvg="http://schemas.microsoft.com/office/drawing/2016/SVG/main" r:embed="rId5"/>
                </a:ext>
              </a:extLst>
            </a:blip>
            <a:stretch>
              <a:fillRect/>
            </a:stretch>
          </p:blipFill>
          <p:spPr>
            <a:xfrm>
              <a:off x="5749602" y="2325202"/>
              <a:ext cx="692796" cy="692796"/>
            </a:xfrm>
            <a:prstGeom prst="rect">
              <a:avLst/>
            </a:prstGeom>
            <a:noFill/>
          </p:spPr>
        </p:pic>
      </p:grpSp>
    </p:spTree>
    <p:extLst>
      <p:ext uri="{BB962C8B-B14F-4D97-AF65-F5344CB8AC3E}">
        <p14:creationId xmlns:p14="http://schemas.microsoft.com/office/powerpoint/2010/main" val="399869956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FE737-D31B-444D-B76A-D59F706C303A}"/>
              </a:ext>
            </a:extLst>
          </p:cNvPr>
          <p:cNvSpPr>
            <a:spLocks noGrp="1"/>
          </p:cNvSpPr>
          <p:nvPr>
            <p:ph type="title"/>
          </p:nvPr>
        </p:nvSpPr>
        <p:spPr>
          <a:xfrm>
            <a:off x="588262" y="585216"/>
            <a:ext cx="11044938" cy="446276"/>
          </a:xfrm>
        </p:spPr>
        <p:txBody>
          <a:bodyPr/>
          <a:lstStyle/>
          <a:p>
            <a:r>
              <a:rPr lang="es-ES" sz="2900" b="0" i="0" strike="noStrike" cap="none" baseline="0" dirty="0">
                <a:solidFill>
                  <a:srgbClr val="000000"/>
                </a:solidFill>
                <a:effectLst/>
                <a:latin typeface="Segoe UI Semibold"/>
                <a:ea typeface="Segoe UI Semibold"/>
                <a:cs typeface="Segoe UI Semibold" charset="0"/>
              </a:rPr>
              <a:t>Lectura de texto con reconocimiento óptico de caracteres (OCR)</a:t>
            </a:r>
          </a:p>
        </p:txBody>
      </p:sp>
      <p:sp>
        <p:nvSpPr>
          <p:cNvPr id="18" name="Text Placeholder 7">
            <a:extLst>
              <a:ext uri="{FF2B5EF4-FFF2-40B4-BE49-F238E27FC236}">
                <a16:creationId xmlns:a16="http://schemas.microsoft.com/office/drawing/2014/main" id="{7340BB35-FF37-0BA9-5735-1D0D77512D88}"/>
              </a:ext>
            </a:extLst>
          </p:cNvPr>
          <p:cNvSpPr>
            <a:spLocks noGrp="1"/>
          </p:cNvSpPr>
          <p:nvPr>
            <p:ph type="body" sz="quarter" idx="15"/>
          </p:nvPr>
        </p:nvSpPr>
        <p:spPr>
          <a:xfrm>
            <a:off x="736600" y="1581150"/>
            <a:ext cx="3174143" cy="548640"/>
          </a:xfrm>
        </p:spPr>
        <p:txBody>
          <a:bodyPr/>
          <a:lstStyle/>
          <a:p>
            <a:r>
              <a:rPr lang="es-ES" sz="1800" b="0" i="0" strike="noStrike" cap="none" spc="0" baseline="0" dirty="0">
                <a:solidFill>
                  <a:srgbClr val="000000"/>
                </a:solidFill>
                <a:effectLst/>
                <a:latin typeface="Segoe UI"/>
                <a:ea typeface="Segoe UI"/>
                <a:cs typeface="Segoe UI"/>
              </a:rPr>
              <a:t>Detecte la ubicación del texto:</a:t>
            </a:r>
          </a:p>
        </p:txBody>
      </p:sp>
      <p:sp>
        <p:nvSpPr>
          <p:cNvPr id="20" name="Text Placeholder 6">
            <a:extLst>
              <a:ext uri="{FF2B5EF4-FFF2-40B4-BE49-F238E27FC236}">
                <a16:creationId xmlns:a16="http://schemas.microsoft.com/office/drawing/2014/main" id="{D4BFC2EC-8C46-A8D5-4A01-EB1BE0CC33D8}"/>
              </a:ext>
            </a:extLst>
          </p:cNvPr>
          <p:cNvSpPr txBox="1"/>
          <p:nvPr/>
        </p:nvSpPr>
        <p:spPr>
          <a:xfrm>
            <a:off x="738789" y="1943064"/>
            <a:ext cx="3172811" cy="563880"/>
          </a:xfrm>
          <a:prstGeom prst="rect">
            <a:avLst/>
          </a:prstGeom>
        </p:spPr>
        <p:txBody>
          <a:bodyPr vert="horz" wrap="square" lIns="0" tIns="0" rIns="0" bIns="0" rtlCol="0">
            <a:spAutoFit/>
          </a:bodyPr>
          <a:lstStyle>
            <a:lvl1pPr marL="137160" marR="0" indent="-137160"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600" kern="1200" spc="0" baseline="0">
                <a:solidFill>
                  <a:schemeClr val="tx1"/>
                </a:solidFill>
                <a:latin typeface="+mn-lt"/>
                <a:ea typeface="+mn-ea"/>
                <a:cs typeface="Segoe UI" pitchFamily="34" charset="0"/>
              </a:defRPr>
            </a:lvl1pPr>
            <a:lvl2pPr marL="265176" marR="0" indent="-128016"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200" kern="1200" spc="0" baseline="0">
                <a:solidFill>
                  <a:schemeClr val="tx1"/>
                </a:solidFill>
                <a:latin typeface="+mn-lt"/>
                <a:ea typeface="+mn-ea"/>
                <a:cs typeface="+mn-cs"/>
              </a:defRPr>
            </a:lvl3pPr>
            <a:lvl4pPr marL="685800" marR="0" indent="0" algn="l" defTabSz="932742" rtl="0" eaLnBrk="1" fontAlgn="auto" latinLnBrk="0" hangingPunct="1">
              <a:lnSpc>
                <a:spcPct val="100000"/>
              </a:lnSpc>
              <a:spcBef>
                <a:spcPct val="20000"/>
              </a:spcBef>
              <a:spcAft>
                <a:spcPct val="0"/>
              </a:spcAft>
              <a:buClrTx/>
              <a:buSzPct val="90000"/>
              <a:buFont typeface="Wingdings" panose="05000000000000000000" pitchFamily="2" charset="2"/>
              <a:buNone/>
              <a:defRPr sz="10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ct val="0"/>
              </a:spcAft>
              <a:buClrTx/>
              <a:buSzPct val="90000"/>
              <a:buFont typeface="Wingdings" panose="05000000000000000000" pitchFamily="2" charset="2"/>
              <a:buNone/>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228600" lvl="1" indent="-228600">
              <a:spcBef>
                <a:spcPct val="0"/>
              </a:spcBef>
              <a:spcAft>
                <a:spcPts val="600"/>
              </a:spcAft>
            </a:pPr>
            <a:r>
              <a:rPr lang="es-ES" sz="1600" b="0" i="0" strike="noStrike" cap="none" spc="0" baseline="0" dirty="0" err="1">
                <a:solidFill>
                  <a:srgbClr val="000000"/>
                </a:solidFill>
                <a:effectLst/>
                <a:latin typeface="Segoe UI"/>
                <a:ea typeface="Segoe UI"/>
                <a:cs typeface="Segoe UI"/>
              </a:rPr>
              <a:t>Printed</a:t>
            </a:r>
            <a:endParaRPr lang="es-ES" sz="1600" b="0" i="0" strike="noStrike" cap="none" spc="0" baseline="0" dirty="0">
              <a:solidFill>
                <a:srgbClr val="000000"/>
              </a:solidFill>
              <a:effectLst/>
              <a:latin typeface="Segoe UI"/>
              <a:ea typeface="Segoe UI"/>
              <a:cs typeface="Segoe UI"/>
            </a:endParaRPr>
          </a:p>
          <a:p>
            <a:pPr marL="228600" lvl="1" indent="-228600">
              <a:spcBef>
                <a:spcPct val="0"/>
              </a:spcBef>
              <a:spcAft>
                <a:spcPts val="600"/>
              </a:spcAft>
            </a:pPr>
            <a:r>
              <a:rPr lang="es-ES" sz="1600" b="0" i="0" strike="noStrike" cap="none" spc="0" baseline="0" dirty="0">
                <a:solidFill>
                  <a:srgbClr val="000000"/>
                </a:solidFill>
                <a:effectLst/>
                <a:latin typeface="Segoe UI"/>
                <a:ea typeface="Segoe UI"/>
                <a:cs typeface="Segoe UI"/>
              </a:rPr>
              <a:t>Manuscrito</a:t>
            </a:r>
          </a:p>
        </p:txBody>
      </p:sp>
      <p:sp>
        <p:nvSpPr>
          <p:cNvPr id="21" name="Text Placeholder 7">
            <a:extLst>
              <a:ext uri="{FF2B5EF4-FFF2-40B4-BE49-F238E27FC236}">
                <a16:creationId xmlns:a16="http://schemas.microsoft.com/office/drawing/2014/main" id="{9D9B7C90-A998-55E4-1A3A-8C2B43321C67}"/>
              </a:ext>
            </a:extLst>
          </p:cNvPr>
          <p:cNvSpPr txBox="1"/>
          <p:nvPr/>
        </p:nvSpPr>
        <p:spPr>
          <a:xfrm>
            <a:off x="736600" y="2845833"/>
            <a:ext cx="3172811" cy="1384995"/>
          </a:xfrm>
          <a:prstGeom prst="rect">
            <a:avLst/>
          </a:prstGeom>
        </p:spPr>
        <p:txBody>
          <a:bodyPr vert="horz" wrap="square" lIns="0" tIns="0" rIns="0" bIns="0" rtlCol="0" anchor="t">
            <a:spAutoFit/>
          </a:bodyPr>
          <a:lstStyle>
            <a:lvl1pPr marL="0" marR="0" indent="0" algn="l" defTabSz="932742" rtl="0" eaLnBrk="1" fontAlgn="auto" latinLnBrk="0" hangingPunct="1">
              <a:lnSpc>
                <a:spcPct val="100000"/>
              </a:lnSpc>
              <a:spcBef>
                <a:spcPct val="0"/>
              </a:spcBef>
              <a:spcAft>
                <a:spcPct val="0"/>
              </a:spcAft>
              <a:buClrTx/>
              <a:buSzPct val="90000"/>
              <a:buFont typeface="Arial" panose="020B0604020202020204" pitchFamily="34" charset="0"/>
              <a:buNone/>
              <a:defRPr sz="1600" kern="1200" spc="0" baseline="0">
                <a:solidFill>
                  <a:schemeClr val="tx1"/>
                </a:solidFill>
                <a:latin typeface="+mj-lt"/>
                <a:ea typeface="+mn-ea"/>
                <a:cs typeface="Segoe UI" pitchFamily="34" charset="0"/>
              </a:defRPr>
            </a:lvl1pPr>
            <a:lvl2pPr marL="265176" marR="0" indent="-109728"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s-ES" sz="1800" b="0" i="0" strike="noStrike" cap="none" spc="0" baseline="0" dirty="0">
                <a:solidFill>
                  <a:srgbClr val="000000"/>
                </a:solidFill>
                <a:effectLst/>
                <a:latin typeface="Segoe UI Semibold"/>
                <a:ea typeface="Segoe UI Semibold"/>
                <a:cs typeface="Segoe UI Semibold" charset="0"/>
              </a:rPr>
              <a:t>Opciones para la extracción </a:t>
            </a:r>
            <a:br>
              <a:rPr lang="es-ES" sz="1800" b="0" i="0" strike="noStrike" cap="none" spc="0" baseline="0" dirty="0">
                <a:solidFill>
                  <a:srgbClr val="000000"/>
                </a:solidFill>
                <a:effectLst/>
                <a:latin typeface="Segoe UI Semibold"/>
                <a:ea typeface="Segoe UI Semibold"/>
                <a:cs typeface="Segoe UI Semibold" charset="0"/>
              </a:rPr>
            </a:br>
            <a:r>
              <a:rPr lang="es-ES" sz="1800" b="0" i="0" strike="noStrike" cap="none" spc="0" baseline="0" dirty="0">
                <a:solidFill>
                  <a:srgbClr val="000000"/>
                </a:solidFill>
                <a:effectLst/>
                <a:latin typeface="Segoe UI Semibold"/>
                <a:ea typeface="Segoe UI Semibold"/>
                <a:cs typeface="Segoe UI Semibold" charset="0"/>
              </a:rPr>
              <a:t>rápida de texto de imágenes, o análisis asincrónico de documentos escaneados </a:t>
            </a:r>
            <a:br>
              <a:rPr lang="es-ES" sz="1800" b="0" i="0" strike="noStrike" cap="none" spc="0" baseline="0" dirty="0">
                <a:solidFill>
                  <a:srgbClr val="000000"/>
                </a:solidFill>
                <a:effectLst/>
                <a:latin typeface="Segoe UI Semibold"/>
                <a:ea typeface="Segoe UI Semibold"/>
                <a:cs typeface="Segoe UI Semibold" charset="0"/>
              </a:rPr>
            </a:br>
            <a:r>
              <a:rPr lang="es-ES" sz="1800" b="0" i="0" strike="noStrike" cap="none" spc="0" baseline="0" dirty="0">
                <a:solidFill>
                  <a:srgbClr val="000000"/>
                </a:solidFill>
                <a:effectLst/>
                <a:latin typeface="Segoe UI Semibold"/>
                <a:ea typeface="Segoe UI Semibold"/>
                <a:cs typeface="Segoe UI Semibold" charset="0"/>
              </a:rPr>
              <a:t>más grandes</a:t>
            </a:r>
          </a:p>
        </p:txBody>
      </p:sp>
      <p:sp>
        <p:nvSpPr>
          <p:cNvPr id="23" name="Rectangle 22" descr="Hand written shopping list of non-fat milk, bread, and eggs">
            <a:extLst>
              <a:ext uri="{FF2B5EF4-FFF2-40B4-BE49-F238E27FC236}">
                <a16:creationId xmlns:a16="http://schemas.microsoft.com/office/drawing/2014/main" id="{C9FEC46A-EDFB-5412-7519-86374860E439}"/>
              </a:ext>
            </a:extLst>
          </p:cNvPr>
          <p:cNvSpPr/>
          <p:nvPr/>
        </p:nvSpPr>
        <p:spPr bwMode="auto">
          <a:xfrm>
            <a:off x="5689600" y="1581150"/>
            <a:ext cx="5910262" cy="4430720"/>
          </a:xfrm>
          <a:prstGeom prst="rect">
            <a:avLst/>
          </a:prstGeom>
          <a:noFill/>
          <a:ln w="38100">
            <a:solidFill>
              <a:schemeClr val="accent2"/>
            </a:solidFill>
          </a:ln>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400" err="1">
              <a:gradFill>
                <a:gsLst>
                  <a:gs pos="0">
                    <a:srgbClr val="FFFFFF"/>
                  </a:gs>
                  <a:gs pos="100000">
                    <a:srgbClr val="FFFFFF"/>
                  </a:gs>
                </a:gsLst>
                <a:lin ang="5400000" scaled="0"/>
              </a:gradFill>
              <a:cs typeface="Segoe UI" pitchFamily="34" charset="0"/>
            </a:endParaRPr>
          </a:p>
        </p:txBody>
      </p:sp>
      <p:pic>
        <p:nvPicPr>
          <p:cNvPr id="25" name="Picture 24" descr="A shopping list">
            <a:extLst>
              <a:ext uri="{FF2B5EF4-FFF2-40B4-BE49-F238E27FC236}">
                <a16:creationId xmlns:a16="http://schemas.microsoft.com/office/drawing/2014/main" id="{D5C8C3D7-E3D5-23C1-6078-F2F611962EBF}"/>
              </a:ext>
            </a:extLst>
          </p:cNvPr>
          <p:cNvPicPr>
            <a:picLocks noChangeAspect="1"/>
          </p:cNvPicPr>
          <p:nvPr/>
        </p:nvPicPr>
        <p:blipFill>
          <a:blip r:embed="rId3"/>
          <a:stretch>
            <a:fillRect/>
          </a:stretch>
        </p:blipFill>
        <p:spPr>
          <a:xfrm>
            <a:off x="5884674" y="1726467"/>
            <a:ext cx="5520114" cy="4140086"/>
          </a:xfrm>
          <a:prstGeom prst="rect">
            <a:avLst/>
          </a:prstGeom>
        </p:spPr>
      </p:pic>
      <p:sp>
        <p:nvSpPr>
          <p:cNvPr id="26" name="Rectangle 25" descr="Hand written shopping list">
            <a:extLst>
              <a:ext uri="{FF2B5EF4-FFF2-40B4-BE49-F238E27FC236}">
                <a16:creationId xmlns:a16="http://schemas.microsoft.com/office/drawing/2014/main" id="{313A9779-B196-3252-55EC-7DBE63B764CE}"/>
              </a:ext>
            </a:extLst>
          </p:cNvPr>
          <p:cNvSpPr/>
          <p:nvPr/>
        </p:nvSpPr>
        <p:spPr bwMode="auto">
          <a:xfrm>
            <a:off x="6510540" y="2291262"/>
            <a:ext cx="3470026" cy="2815355"/>
          </a:xfrm>
          <a:prstGeom prst="rect">
            <a:avLst/>
          </a:prstGeom>
          <a:noFill/>
          <a:ln w="28575">
            <a:solidFill>
              <a:srgbClr val="3AE63A"/>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27" name="Straight Connector 26">
            <a:extLst>
              <a:ext uri="{FF2B5EF4-FFF2-40B4-BE49-F238E27FC236}">
                <a16:creationId xmlns:a16="http://schemas.microsoft.com/office/drawing/2014/main" id="{2E76798E-F078-F6B0-BC14-3EE5E98C7AE2}"/>
              </a:ext>
              <a:ext uri="{C183D7F6-B498-43B3-948B-1728B52AA6E4}">
                <adec:decorative xmlns:adec="http://schemas.microsoft.com/office/drawing/2017/decorative" val="1"/>
              </a:ext>
            </a:extLst>
          </p:cNvPr>
          <p:cNvCxnSpPr>
            <a:stCxn id="28" idx="0"/>
            <a:endCxn id="26" idx="3"/>
          </p:cNvCxnSpPr>
          <p:nvPr/>
        </p:nvCxnSpPr>
        <p:spPr>
          <a:xfrm flipH="1" flipV="1">
            <a:off x="9980566" y="3698940"/>
            <a:ext cx="476710" cy="509778"/>
          </a:xfrm>
          <a:prstGeom prst="line">
            <a:avLst/>
          </a:prstGeom>
          <a:ln>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D162E14B-45AA-2C91-4893-A13F32945216}"/>
              </a:ext>
            </a:extLst>
          </p:cNvPr>
          <p:cNvSpPr txBox="1"/>
          <p:nvPr/>
        </p:nvSpPr>
        <p:spPr>
          <a:xfrm>
            <a:off x="9469642" y="4208718"/>
            <a:ext cx="1975268" cy="1477328"/>
          </a:xfrm>
          <a:prstGeom prst="rect">
            <a:avLst/>
          </a:prstGeom>
          <a:solidFill>
            <a:srgbClr val="1A1A1A">
              <a:alpha val="40000"/>
            </a:srgbClr>
          </a:solidFill>
          <a:ln>
            <a:solidFill>
              <a:schemeClr val="bg1"/>
            </a:solidFill>
          </a:ln>
        </p:spPr>
        <p:txBody>
          <a:bodyPr wrap="square" lIns="91440" tIns="45720" rIns="91440" bIns="45720" rtlCol="0">
            <a:spAutoFit/>
          </a:bodyPr>
          <a:lstStyle/>
          <a:p>
            <a:pPr algn="l"/>
            <a:r>
              <a:rPr lang="es-ES" sz="1800" b="0" i="0" strike="noStrike" cap="none" spc="0" baseline="0" dirty="0">
                <a:solidFill>
                  <a:srgbClr val="FFFFFF"/>
                </a:solidFill>
                <a:effectLst/>
                <a:latin typeface="Segoe UI"/>
                <a:ea typeface="Segoe UI"/>
                <a:cs typeface="Segoe UI"/>
              </a:rPr>
              <a:t>Lista de </a:t>
            </a:r>
            <a:br>
              <a:rPr lang="es-ES" sz="1800" b="0" i="0" strike="noStrike" cap="none" spc="0" baseline="0" dirty="0">
                <a:solidFill>
                  <a:srgbClr val="FFFFFF"/>
                </a:solidFill>
                <a:effectLst/>
                <a:latin typeface="Segoe UI"/>
                <a:ea typeface="Segoe UI"/>
                <a:cs typeface="Segoe UI"/>
              </a:rPr>
            </a:br>
            <a:r>
              <a:rPr lang="es-ES" sz="1800" b="0" i="0" strike="noStrike" cap="none" spc="0" baseline="0" dirty="0">
                <a:solidFill>
                  <a:srgbClr val="FFFFFF"/>
                </a:solidFill>
                <a:effectLst/>
                <a:latin typeface="Segoe UI"/>
                <a:ea typeface="Segoe UI"/>
                <a:cs typeface="Segoe UI"/>
              </a:rPr>
              <a:t>la compra</a:t>
            </a:r>
          </a:p>
          <a:p>
            <a:pPr algn="l"/>
            <a:r>
              <a:rPr lang="es-ES" sz="1800" b="0" i="0" strike="noStrike" cap="none" spc="0" baseline="0" dirty="0">
                <a:solidFill>
                  <a:srgbClr val="FFFFFF"/>
                </a:solidFill>
                <a:effectLst/>
                <a:latin typeface="Segoe UI"/>
                <a:ea typeface="Segoe UI"/>
                <a:cs typeface="Segoe UI"/>
              </a:rPr>
              <a:t>Leche desnatada</a:t>
            </a:r>
          </a:p>
          <a:p>
            <a:pPr algn="l"/>
            <a:r>
              <a:rPr lang="es-ES" sz="1800" b="0" i="0" strike="noStrike" cap="none" spc="0" baseline="0" dirty="0">
                <a:solidFill>
                  <a:srgbClr val="FFFFFF"/>
                </a:solidFill>
                <a:effectLst/>
                <a:latin typeface="Segoe UI"/>
                <a:ea typeface="Segoe UI"/>
                <a:cs typeface="Segoe UI"/>
              </a:rPr>
              <a:t>Pan</a:t>
            </a:r>
          </a:p>
          <a:p>
            <a:pPr algn="l"/>
            <a:r>
              <a:rPr lang="es-ES" sz="1800" b="0" i="0" strike="noStrike" cap="none" spc="0" baseline="0" dirty="0">
                <a:solidFill>
                  <a:srgbClr val="FFFFFF"/>
                </a:solidFill>
                <a:effectLst/>
                <a:latin typeface="Segoe UI"/>
                <a:ea typeface="Segoe UI"/>
                <a:cs typeface="Segoe UI"/>
              </a:rPr>
              <a:t>Huevos</a:t>
            </a:r>
          </a:p>
        </p:txBody>
      </p:sp>
    </p:spTree>
    <p:extLst>
      <p:ext uri="{BB962C8B-B14F-4D97-AF65-F5344CB8AC3E}">
        <p14:creationId xmlns:p14="http://schemas.microsoft.com/office/powerpoint/2010/main" val="2692209583"/>
      </p:ext>
    </p:extLst>
  </p:cSld>
  <p:clrMapOvr>
    <a:masterClrMapping/>
  </p:clrMapOvr>
  <p:transition>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par>
                          <p:cTn id="8" fill="hold" nodeType="afterGroup">
                            <p:stCondLst>
                              <p:cond delay="500"/>
                            </p:stCondLst>
                            <p:childTnLst>
                              <p:par>
                                <p:cTn id="9" presetID="22" presetClass="entr" presetSubtype="1"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wipe(up)">
                                      <p:cBhvr>
                                        <p:cTn id="11" dur="500"/>
                                        <p:tgtEl>
                                          <p:spTgt spid="27"/>
                                        </p:tgtEl>
                                      </p:cBhvr>
                                    </p:animEffect>
                                  </p:childTnLst>
                                </p:cTn>
                              </p:par>
                            </p:childTnLst>
                          </p:cTn>
                        </p:par>
                        <p:par>
                          <p:cTn id="12" fill="hold" nodeType="afterGroup">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8" grpId="0" animBg="1"/>
    </p:bld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E04DC-72B9-49CA-AF83-44D0D5AD2930}"/>
              </a:ext>
            </a:extLst>
          </p:cNvPr>
          <p:cNvSpPr>
            <a:spLocks noGrp="1"/>
          </p:cNvSpPr>
          <p:nvPr>
            <p:ph type="title"/>
          </p:nvPr>
        </p:nvSpPr>
        <p:spPr/>
        <p:txBody>
          <a:bodyPr/>
          <a:lstStyle/>
          <a:p>
            <a:r>
              <a:rPr lang="es-ES" sz="3200" b="0" i="0" strike="noStrike" cap="none" spc="0" baseline="0" dirty="0">
                <a:solidFill>
                  <a:srgbClr val="000000"/>
                </a:solidFill>
                <a:effectLst/>
                <a:latin typeface="Segoe UI Semibold"/>
                <a:ea typeface="Segoe UI Semibold"/>
                <a:cs typeface="Segoe UI Semibold" charset="0"/>
              </a:rPr>
              <a:t>Demostración: Lectura de texto en Estudio de Visión</a:t>
            </a:r>
          </a:p>
        </p:txBody>
      </p:sp>
      <p:sp>
        <p:nvSpPr>
          <p:cNvPr id="9" name="Text Placeholder 8">
            <a:extLst>
              <a:ext uri="{FF2B5EF4-FFF2-40B4-BE49-F238E27FC236}">
                <a16:creationId xmlns:a16="http://schemas.microsoft.com/office/drawing/2014/main" id="{570571E5-5589-4D9B-7888-9DD5C35CC3F0}"/>
              </a:ext>
            </a:extLst>
          </p:cNvPr>
          <p:cNvSpPr>
            <a:spLocks noGrp="1"/>
          </p:cNvSpPr>
          <p:nvPr>
            <p:ph type="body" sz="quarter" idx="17"/>
          </p:nvPr>
        </p:nvSpPr>
        <p:spPr>
          <a:xfrm>
            <a:off x="4356038" y="1926472"/>
            <a:ext cx="6053426" cy="609600"/>
          </a:xfrm>
        </p:spPr>
        <p:txBody>
          <a:bodyPr/>
          <a:lstStyle/>
          <a:p>
            <a:pPr marL="342900" indent="-342900" defTabSz="914400">
              <a:buFont typeface="+mj-lt"/>
              <a:buAutoNum type="arabicPeriod"/>
              <a:defRPr/>
            </a:pPr>
            <a:r>
              <a:rPr lang="es-ES" sz="2000" b="0" i="0" strike="noStrike" cap="none" spc="0" baseline="0" dirty="0">
                <a:solidFill>
                  <a:srgbClr val="000000"/>
                </a:solidFill>
                <a:effectLst/>
                <a:latin typeface="Segoe UI"/>
                <a:ea typeface="Segoe UI"/>
                <a:cs typeface="Segoe UI"/>
              </a:rPr>
              <a:t>Siga los pasos de la página del ejercicio en:</a:t>
            </a:r>
            <a:r>
              <a:rPr lang="es-ES" sz="2000" b="1" i="0" strike="noStrike" cap="none" spc="0" baseline="0" dirty="0">
                <a:solidFill>
                  <a:srgbClr val="000000"/>
                </a:solidFill>
                <a:effectLst/>
                <a:latin typeface="Segoe UI"/>
                <a:ea typeface="Segoe UI"/>
                <a:cs typeface="Segoe UI"/>
              </a:rPr>
              <a:t> </a:t>
            </a:r>
            <a:r>
              <a:rPr lang="es-ES" sz="2000" b="1" i="0" strike="noStrike" cap="none" spc="0" baseline="0" dirty="0">
                <a:solidFill>
                  <a:srgbClr val="000000"/>
                </a:solidFill>
                <a:effectLst/>
                <a:latin typeface="Segoe UI"/>
                <a:ea typeface="Segoe UI"/>
                <a:cs typeface="Segoe UI"/>
                <a:hlinkClick r:id="rId3" history="0"/>
              </a:rPr>
              <a:t>https://aka.ms/ai900-ocr</a:t>
            </a:r>
            <a:r>
              <a:rPr lang="es-ES" sz="2000" b="1" i="0" strike="noStrike" cap="none" spc="0" baseline="0" dirty="0">
                <a:solidFill>
                  <a:srgbClr val="000000"/>
                </a:solidFill>
                <a:effectLst/>
                <a:latin typeface="Segoe UI"/>
                <a:ea typeface="Segoe UI"/>
                <a:cs typeface="Segoe UI"/>
              </a:rPr>
              <a:t>. </a:t>
            </a:r>
          </a:p>
        </p:txBody>
      </p:sp>
      <p:sp>
        <p:nvSpPr>
          <p:cNvPr id="5" name="Text Placeholder 4">
            <a:extLst>
              <a:ext uri="{FF2B5EF4-FFF2-40B4-BE49-F238E27FC236}">
                <a16:creationId xmlns:a16="http://schemas.microsoft.com/office/drawing/2014/main" id="{B339B3DD-A887-E7A8-ABB1-1F7755CA485E}"/>
              </a:ext>
            </a:extLst>
          </p:cNvPr>
          <p:cNvSpPr>
            <a:spLocks noGrp="1"/>
          </p:cNvSpPr>
          <p:nvPr>
            <p:ph type="body" sz="quarter" idx="34"/>
          </p:nvPr>
        </p:nvSpPr>
        <p:spPr>
          <a:xfrm>
            <a:off x="588263" y="2542117"/>
            <a:ext cx="2184218" cy="2462213"/>
          </a:xfrm>
        </p:spPr>
        <p:txBody>
          <a:bodyPr/>
          <a:lstStyle/>
          <a:p>
            <a:r>
              <a:rPr lang="es-ES" sz="2000" b="0" i="0" strike="noStrike" cap="none" spc="0" baseline="0" dirty="0">
                <a:solidFill>
                  <a:srgbClr val="000000"/>
                </a:solidFill>
                <a:effectLst/>
                <a:latin typeface="Segoe UI"/>
                <a:ea typeface="Segoe UI"/>
                <a:cs typeface="Segoe UI"/>
              </a:rPr>
              <a:t>En esta demostración, </a:t>
            </a:r>
            <a:r>
              <a:rPr lang="es-ES" sz="2000" b="0" i="0" strike="noStrike" cap="none" spc="0" baseline="0" dirty="0">
                <a:solidFill>
                  <a:srgbClr val="222222"/>
                </a:solidFill>
                <a:effectLst/>
                <a:latin typeface="Segoe UI"/>
                <a:ea typeface="Segoe UI"/>
                <a:cs typeface="Segoe UI"/>
              </a:rPr>
              <a:t>verá las funcionalidades de reconocimiento óptico de caracteres de </a:t>
            </a:r>
            <a:r>
              <a:rPr lang="es-ES" sz="2000" b="1" i="0" strike="noStrike" cap="none" spc="0" baseline="0" dirty="0">
                <a:solidFill>
                  <a:srgbClr val="222222"/>
                </a:solidFill>
                <a:effectLst/>
                <a:latin typeface="Segoe UI"/>
                <a:ea typeface="Segoe UI"/>
                <a:cs typeface="Segoe UI"/>
              </a:rPr>
              <a:t>Visión de Azure AI</a:t>
            </a:r>
            <a:r>
              <a:rPr lang="es-ES" sz="2000" b="0" i="0" strike="noStrike" cap="none" spc="0" baseline="0" dirty="0">
                <a:solidFill>
                  <a:srgbClr val="222222"/>
                </a:solidFill>
                <a:effectLst/>
                <a:latin typeface="Segoe UI"/>
                <a:ea typeface="Segoe UI"/>
                <a:cs typeface="Segoe UI"/>
              </a:rPr>
              <a:t> en acción.</a:t>
            </a:r>
            <a:endParaRPr lang="en-US" sz="2000" dirty="0">
              <a:latin typeface="+mn-lt"/>
            </a:endParaRPr>
          </a:p>
        </p:txBody>
      </p:sp>
      <p:grpSp>
        <p:nvGrpSpPr>
          <p:cNvPr id="14" name="Group 13">
            <a:extLst>
              <a:ext uri="{FF2B5EF4-FFF2-40B4-BE49-F238E27FC236}">
                <a16:creationId xmlns:a16="http://schemas.microsoft.com/office/drawing/2014/main" id="{E920518B-4869-D1DA-AC56-89762D967066}"/>
              </a:ext>
              <a:ext uri="{C183D7F6-B498-43B3-948B-1728B52AA6E4}">
                <adec:decorative xmlns:adec="http://schemas.microsoft.com/office/drawing/2017/decorative" val="1"/>
              </a:ext>
            </a:extLst>
          </p:cNvPr>
          <p:cNvGrpSpPr/>
          <p:nvPr/>
        </p:nvGrpSpPr>
        <p:grpSpPr>
          <a:xfrm>
            <a:off x="2563579" y="1585913"/>
            <a:ext cx="1110600" cy="1110600"/>
            <a:chOff x="5540700" y="2116300"/>
            <a:chExt cx="1110600" cy="1110600"/>
          </a:xfrm>
        </p:grpSpPr>
        <p:sp>
          <p:nvSpPr>
            <p:cNvPr id="15" name="Oval 14">
              <a:extLst>
                <a:ext uri="{FF2B5EF4-FFF2-40B4-BE49-F238E27FC236}">
                  <a16:creationId xmlns:a16="http://schemas.microsoft.com/office/drawing/2014/main" id="{1F162F92-7C85-BEE8-EFBB-99B39FCEE7DA}"/>
                </a:ext>
              </a:extLst>
            </p:cNvPr>
            <p:cNvSpPr/>
            <p:nvPr/>
          </p:nvSpPr>
          <p:spPr>
            <a:xfrm>
              <a:off x="5540700" y="2116300"/>
              <a:ext cx="1110600" cy="1110600"/>
            </a:xfrm>
            <a:prstGeom prst="ellipse">
              <a:avLst/>
            </a:prstGeom>
            <a:solidFill>
              <a:srgbClr val="8DC8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16" name="Picture 33">
              <a:extLst>
                <a:ext uri="{FF2B5EF4-FFF2-40B4-BE49-F238E27FC236}">
                  <a16:creationId xmlns:a16="http://schemas.microsoft.com/office/drawing/2014/main" id="{2663F0E8-A58C-9CF2-E18A-372E2219A6AD}"/>
                </a:ext>
              </a:extLst>
            </p:cNvPr>
            <p:cNvPicPr/>
            <p:nvPr/>
          </p:nvPicPr>
          <p:blipFill>
            <a:blip r:embed="rId4">
              <a:extLst>
                <a:ext uri="{96DAC541-7B7A-43D3-8B79-37D633B846F1}">
                  <asvg:svgBlip xmlns:asvg="http://schemas.microsoft.com/office/drawing/2016/SVG/main" r:embed="rId5"/>
                </a:ext>
              </a:extLst>
            </a:blip>
            <a:stretch>
              <a:fillRect/>
            </a:stretch>
          </p:blipFill>
          <p:spPr>
            <a:xfrm>
              <a:off x="5749602" y="2325202"/>
              <a:ext cx="692796" cy="692796"/>
            </a:xfrm>
            <a:prstGeom prst="rect">
              <a:avLst/>
            </a:prstGeom>
            <a:noFill/>
          </p:spPr>
        </p:pic>
      </p:grpSp>
    </p:spTree>
    <p:extLst>
      <p:ext uri="{BB962C8B-B14F-4D97-AF65-F5344CB8AC3E}">
        <p14:creationId xmlns:p14="http://schemas.microsoft.com/office/powerpoint/2010/main" val="77038026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E04DC-72B9-49CA-AF83-44D0D5AD2930}"/>
              </a:ext>
            </a:extLst>
          </p:cNvPr>
          <p:cNvSpPr>
            <a:spLocks noGrp="1"/>
          </p:cNvSpPr>
          <p:nvPr>
            <p:ph type="title"/>
          </p:nvPr>
        </p:nvSpPr>
        <p:spPr/>
        <p:txBody>
          <a:bodyPr/>
          <a:lstStyle/>
          <a:p>
            <a:pPr algn="l"/>
            <a:r>
              <a:rPr lang="es-ES" sz="3200" b="1" i="0" strike="noStrike" cap="none" spc="0" baseline="0" dirty="0">
                <a:solidFill>
                  <a:srgbClr val="000000"/>
                </a:solidFill>
                <a:effectLst/>
                <a:latin typeface="Segoe UI Semibold"/>
                <a:ea typeface="Segoe UI Semibold"/>
                <a:cs typeface="Segoe UI Semibold" charset="0"/>
              </a:rPr>
              <a:t>Ejercicio: </a:t>
            </a:r>
            <a:r>
              <a:rPr lang="es-ES" sz="3200" b="1" i="0" strike="noStrike" cap="none" spc="0" baseline="0" dirty="0">
                <a:solidFill>
                  <a:srgbClr val="222222"/>
                </a:solidFill>
                <a:effectLst/>
                <a:latin typeface="Segoe UI Semibold"/>
                <a:ea typeface="Segoe UI Semibold"/>
                <a:cs typeface="Segoe UI Semibold" charset="0"/>
              </a:rPr>
              <a:t>Análisis de imágenes en Estudio de Visión</a:t>
            </a:r>
            <a:endParaRPr lang="en-US" b="1" dirty="0"/>
          </a:p>
        </p:txBody>
      </p:sp>
      <p:sp>
        <p:nvSpPr>
          <p:cNvPr id="24" name="Text Placeholder 2">
            <a:extLst>
              <a:ext uri="{FF2B5EF4-FFF2-40B4-BE49-F238E27FC236}">
                <a16:creationId xmlns:a16="http://schemas.microsoft.com/office/drawing/2014/main" id="{CDDB28B7-304D-9AB9-F618-282CFDEF2798}"/>
              </a:ext>
            </a:extLst>
          </p:cNvPr>
          <p:cNvSpPr>
            <a:spLocks noGrp="1"/>
          </p:cNvSpPr>
          <p:nvPr>
            <p:ph type="body" sz="quarter" idx="17"/>
          </p:nvPr>
        </p:nvSpPr>
        <p:spPr>
          <a:xfrm>
            <a:off x="4356039" y="1926472"/>
            <a:ext cx="5364224" cy="914400"/>
          </a:xfrm>
        </p:spPr>
        <p:txBody>
          <a:bodyPr/>
          <a:lstStyle/>
          <a:p>
            <a:pPr marL="342900" indent="-342900" defTabSz="914400">
              <a:buFont typeface="+mj-lt"/>
              <a:buAutoNum type="arabicPeriod"/>
              <a:defRPr/>
            </a:pPr>
            <a:r>
              <a:rPr lang="es-ES" sz="2000" b="0" i="0" strike="noStrike" cap="none" spc="0" baseline="0" dirty="0">
                <a:solidFill>
                  <a:srgbClr val="000000"/>
                </a:solidFill>
                <a:effectLst/>
                <a:latin typeface="Segoe UI"/>
                <a:ea typeface="Segoe UI"/>
                <a:cs typeface="Segoe UI"/>
              </a:rPr>
              <a:t>Use el entorno hospedado y las credenciales de Azure proporcionadas para este ejercicio.</a:t>
            </a:r>
            <a:endParaRPr lang="en-US" sz="2000" b="1" kern="0" dirty="0">
              <a:solidFill>
                <a:srgbClr val="0078D4"/>
              </a:solidFill>
              <a:latin typeface="+mn-lt"/>
              <a:ea typeface="+mj-lt"/>
              <a:cs typeface="+mj-lt"/>
            </a:endParaRPr>
          </a:p>
        </p:txBody>
      </p:sp>
      <p:sp>
        <p:nvSpPr>
          <p:cNvPr id="20" name="Text Placeholder 10">
            <a:extLst>
              <a:ext uri="{FF2B5EF4-FFF2-40B4-BE49-F238E27FC236}">
                <a16:creationId xmlns:a16="http://schemas.microsoft.com/office/drawing/2014/main" id="{F15D7E2C-FCD0-0470-A8E6-B8E20214EEE8}"/>
              </a:ext>
            </a:extLst>
          </p:cNvPr>
          <p:cNvSpPr txBox="1"/>
          <p:nvPr/>
        </p:nvSpPr>
        <p:spPr>
          <a:xfrm>
            <a:off x="588963" y="2541588"/>
            <a:ext cx="2027237" cy="2133600"/>
          </a:xfrm>
          <a:prstGeom prst="rect">
            <a:avLst/>
          </a:prstGeom>
        </p:spPr>
        <p:txBody>
          <a:bodyPr vert="horz" wrap="square" lIns="0" tIns="0" rIns="0" bIns="0" rtlCol="0" anchor="t">
            <a:spAutoFit/>
          </a:bodyPr>
          <a:lstStyle>
            <a:lvl1pPr marL="0" marR="0" indent="0" algn="l" defTabSz="932742" rtl="0" eaLnBrk="1" fontAlgn="auto" latinLnBrk="0" hangingPunct="1">
              <a:lnSpc>
                <a:spcPct val="100000"/>
              </a:lnSpc>
              <a:spcBef>
                <a:spcPct val="0"/>
              </a:spcBef>
              <a:spcAft>
                <a:spcPct val="0"/>
              </a:spcAft>
              <a:buClrTx/>
              <a:buSzPct val="90000"/>
              <a:buFont typeface="Arial" panose="020B0604020202020204" pitchFamily="34" charset="0"/>
              <a:buNone/>
              <a:defRPr sz="1600" kern="1200" spc="0" baseline="0">
                <a:solidFill>
                  <a:schemeClr val="tx1"/>
                </a:solidFill>
                <a:latin typeface="+mj-lt"/>
                <a:ea typeface="+mn-ea"/>
                <a:cs typeface="Segoe UI" pitchFamily="34" charset="0"/>
              </a:defRPr>
            </a:lvl1pPr>
            <a:lvl2pPr marL="265176" marR="0" indent="-109728"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s-ES" sz="2000" b="0" i="0" strike="noStrike" cap="none" spc="0" baseline="0" dirty="0">
                <a:solidFill>
                  <a:srgbClr val="000000"/>
                </a:solidFill>
                <a:effectLst/>
                <a:latin typeface="Segoe UI"/>
                <a:ea typeface="Segoe UI"/>
                <a:cs typeface="Segoe UI"/>
              </a:rPr>
              <a:t>En este ejercicio, usará el servicio </a:t>
            </a:r>
            <a:r>
              <a:rPr lang="es-ES" sz="2000" b="1" i="0" strike="noStrike" cap="none" spc="0" baseline="0" dirty="0">
                <a:solidFill>
                  <a:srgbClr val="000000"/>
                </a:solidFill>
                <a:effectLst/>
                <a:latin typeface="Segoe UI"/>
                <a:ea typeface="Segoe UI"/>
                <a:cs typeface="Segoe UI"/>
              </a:rPr>
              <a:t>Visión de Azure AI</a:t>
            </a:r>
            <a:r>
              <a:rPr lang="es-ES" sz="2000" b="0" i="0" strike="noStrike" cap="none" spc="0" baseline="0" dirty="0">
                <a:solidFill>
                  <a:srgbClr val="000000"/>
                </a:solidFill>
                <a:effectLst/>
                <a:latin typeface="Segoe UI"/>
                <a:ea typeface="Segoe UI"/>
                <a:cs typeface="Segoe UI"/>
              </a:rPr>
              <a:t> para analizar imágenes.</a:t>
            </a:r>
          </a:p>
        </p:txBody>
      </p:sp>
      <p:grpSp>
        <p:nvGrpSpPr>
          <p:cNvPr id="21" name="Group 20">
            <a:extLst>
              <a:ext uri="{FF2B5EF4-FFF2-40B4-BE49-F238E27FC236}">
                <a16:creationId xmlns:a16="http://schemas.microsoft.com/office/drawing/2014/main" id="{8B4D70EA-3110-8645-6D2B-F2A1A4DE3442}"/>
              </a:ext>
              <a:ext uri="{C183D7F6-B498-43B3-948B-1728B52AA6E4}">
                <adec:decorative xmlns:adec="http://schemas.microsoft.com/office/drawing/2017/decorative" val="1"/>
              </a:ext>
            </a:extLst>
          </p:cNvPr>
          <p:cNvGrpSpPr/>
          <p:nvPr/>
        </p:nvGrpSpPr>
        <p:grpSpPr>
          <a:xfrm>
            <a:off x="2563579" y="1585913"/>
            <a:ext cx="1110600" cy="1110600"/>
            <a:chOff x="5540700" y="2116300"/>
            <a:chExt cx="1110600" cy="1110600"/>
          </a:xfrm>
        </p:grpSpPr>
        <p:sp>
          <p:nvSpPr>
            <p:cNvPr id="22" name="Oval 21">
              <a:extLst>
                <a:ext uri="{FF2B5EF4-FFF2-40B4-BE49-F238E27FC236}">
                  <a16:creationId xmlns:a16="http://schemas.microsoft.com/office/drawing/2014/main" id="{0C66EA30-CE1A-E68E-54A0-CDB1D070B3E6}"/>
                </a:ext>
              </a:extLst>
            </p:cNvPr>
            <p:cNvSpPr/>
            <p:nvPr/>
          </p:nvSpPr>
          <p:spPr>
            <a:xfrm>
              <a:off x="5540700" y="2116300"/>
              <a:ext cx="1110600" cy="1110600"/>
            </a:xfrm>
            <a:prstGeom prst="ellipse">
              <a:avLst/>
            </a:prstGeom>
            <a:solidFill>
              <a:srgbClr val="8DC8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23" name="Picture 33">
              <a:extLst>
                <a:ext uri="{FF2B5EF4-FFF2-40B4-BE49-F238E27FC236}">
                  <a16:creationId xmlns:a16="http://schemas.microsoft.com/office/drawing/2014/main" id="{5E8F365C-8688-0A65-3700-181D482602B0}"/>
                </a:ext>
              </a:extLst>
            </p:cNvPr>
            <p:cNvPicPr/>
            <p:nvPr/>
          </p:nvPicPr>
          <p:blipFill>
            <a:blip r:embed="rId3">
              <a:extLst>
                <a:ext uri="{96DAC541-7B7A-43D3-8B79-37D633B846F1}">
                  <asvg:svgBlip xmlns:asvg="http://schemas.microsoft.com/office/drawing/2016/SVG/main" r:embed="rId4"/>
                </a:ext>
              </a:extLst>
            </a:blip>
            <a:stretch>
              <a:fillRect/>
            </a:stretch>
          </p:blipFill>
          <p:spPr>
            <a:xfrm>
              <a:off x="5749602" y="2325202"/>
              <a:ext cx="692796" cy="692796"/>
            </a:xfrm>
            <a:prstGeom prst="rect">
              <a:avLst/>
            </a:prstGeom>
            <a:noFill/>
          </p:spPr>
        </p:pic>
      </p:grpSp>
      <p:sp>
        <p:nvSpPr>
          <p:cNvPr id="26" name="Text Placeholder 2">
            <a:extLst>
              <a:ext uri="{FF2B5EF4-FFF2-40B4-BE49-F238E27FC236}">
                <a16:creationId xmlns:a16="http://schemas.microsoft.com/office/drawing/2014/main" id="{D62BF12A-24F5-4C80-008D-526D1D0C32BA}"/>
              </a:ext>
            </a:extLst>
          </p:cNvPr>
          <p:cNvSpPr txBox="1"/>
          <p:nvPr/>
        </p:nvSpPr>
        <p:spPr>
          <a:xfrm>
            <a:off x="4356038" y="2900204"/>
            <a:ext cx="5874889" cy="923330"/>
          </a:xfrm>
          <a:prstGeom prst="rect">
            <a:avLst/>
          </a:prstGeom>
        </p:spPr>
        <p:txBody>
          <a:bodyPr vert="horz" wrap="square" lIns="0" tIns="0" rIns="0" bIns="0" rtlCol="0" anchor="t">
            <a:spAutoFit/>
          </a:bodyPr>
          <a:lstStyle>
            <a:lvl1pPr marL="0" marR="0" indent="0" algn="l" defTabSz="932742" rtl="0" eaLnBrk="1" fontAlgn="auto" latinLnBrk="0" hangingPunct="1">
              <a:lnSpc>
                <a:spcPct val="100000"/>
              </a:lnSpc>
              <a:spcBef>
                <a:spcPct val="0"/>
              </a:spcBef>
              <a:spcAft>
                <a:spcPct val="0"/>
              </a:spcAft>
              <a:buClrTx/>
              <a:buSzPct val="90000"/>
              <a:buFont typeface="Arial" panose="020B0604020202020204" pitchFamily="34" charset="0"/>
              <a:buNone/>
              <a:defRPr sz="1600" kern="1200" spc="0" baseline="0">
                <a:solidFill>
                  <a:schemeClr val="tx1"/>
                </a:solidFill>
                <a:latin typeface="+mj-lt"/>
                <a:ea typeface="+mn-ea"/>
                <a:cs typeface="Segoe UI" pitchFamily="34" charset="0"/>
              </a:defRPr>
            </a:lvl1pPr>
            <a:lvl2pPr marL="265176" marR="0" indent="-109728"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292100" indent="-292100">
              <a:buFont typeface="+mj-lt"/>
              <a:buAutoNum type="arabicPeriod" startAt="2"/>
            </a:pPr>
            <a:r>
              <a:rPr lang="es-ES" sz="2000" b="0" i="0" strike="noStrike" cap="none" spc="0" baseline="0" dirty="0">
                <a:solidFill>
                  <a:srgbClr val="000000"/>
                </a:solidFill>
                <a:effectLst/>
                <a:latin typeface="Segoe UI"/>
                <a:ea typeface="Segoe UI"/>
                <a:cs typeface="Segoe UI"/>
              </a:rPr>
              <a:t>Las instrucciones también están disponibles </a:t>
            </a:r>
            <a:br>
              <a:rPr lang="es-ES" sz="2000" b="0" i="0" strike="noStrike" cap="none" spc="0" baseline="0" dirty="0">
                <a:solidFill>
                  <a:srgbClr val="000000"/>
                </a:solidFill>
                <a:effectLst/>
                <a:latin typeface="Segoe UI"/>
                <a:ea typeface="Segoe UI"/>
                <a:cs typeface="Segoe UI"/>
              </a:rPr>
            </a:br>
            <a:r>
              <a:rPr lang="es-ES" sz="2000" b="0" i="0" strike="noStrike" cap="none" spc="0" baseline="0" dirty="0">
                <a:solidFill>
                  <a:srgbClr val="000000"/>
                </a:solidFill>
                <a:effectLst/>
                <a:latin typeface="Segoe UI"/>
                <a:ea typeface="Segoe UI"/>
                <a:cs typeface="Segoe UI"/>
              </a:rPr>
              <a:t>en </a:t>
            </a:r>
            <a:r>
              <a:rPr lang="es-ES" sz="2000" b="0" i="0" strike="noStrike" cap="none" spc="0" baseline="0" dirty="0" err="1">
                <a:solidFill>
                  <a:srgbClr val="000000"/>
                </a:solidFill>
                <a:effectLst/>
                <a:latin typeface="Segoe UI"/>
                <a:ea typeface="Segoe UI"/>
                <a:cs typeface="Segoe UI"/>
              </a:rPr>
              <a:t>Learn</a:t>
            </a:r>
            <a:r>
              <a:rPr lang="es-ES" sz="2000" b="0" i="0" strike="noStrike" cap="none" spc="0" baseline="0" dirty="0">
                <a:solidFill>
                  <a:srgbClr val="000000"/>
                </a:solidFill>
                <a:effectLst/>
                <a:latin typeface="Segoe UI"/>
                <a:ea typeface="Segoe UI"/>
                <a:cs typeface="Segoe UI"/>
              </a:rPr>
              <a:t>: </a:t>
            </a:r>
            <a:r>
              <a:rPr lang="es-ES" sz="2000" b="1" i="0" strike="noStrike" cap="none" spc="0" baseline="0" dirty="0">
                <a:solidFill>
                  <a:srgbClr val="000000"/>
                </a:solidFill>
                <a:effectLst/>
                <a:latin typeface="Segoe UI"/>
                <a:ea typeface="Segoe UI"/>
                <a:cs typeface="Segoe UI"/>
                <a:hlinkClick r:id="rId5" history="0"/>
              </a:rPr>
              <a:t>https://aka.ms/ai900-image-analysis</a:t>
            </a:r>
            <a:r>
              <a:rPr lang="es-ES" sz="2000" b="1" i="0" strike="noStrike" cap="none" spc="0" baseline="0" dirty="0">
                <a:solidFill>
                  <a:srgbClr val="000000"/>
                </a:solidFill>
                <a:effectLst/>
                <a:latin typeface="Segoe UI"/>
                <a:ea typeface="Segoe UI"/>
                <a:cs typeface="Segoe UI"/>
              </a:rPr>
              <a:t>. </a:t>
            </a:r>
          </a:p>
          <a:p>
            <a:pPr marL="292100" indent="-292100">
              <a:buFont typeface="+mj-lt"/>
              <a:buAutoNum type="arabicPeriod" startAt="2"/>
            </a:pPr>
            <a:endParaRPr lang="en-US" sz="2000" dirty="0">
              <a:latin typeface="+mn-lt"/>
            </a:endParaRPr>
          </a:p>
        </p:txBody>
      </p:sp>
    </p:spTree>
    <p:extLst>
      <p:ext uri="{BB962C8B-B14F-4D97-AF65-F5344CB8AC3E}">
        <p14:creationId xmlns:p14="http://schemas.microsoft.com/office/powerpoint/2010/main" val="225131384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E5FCF-B252-4FCE-BD44-0A5779C8AFE7}"/>
              </a:ext>
            </a:extLst>
          </p:cNvPr>
          <p:cNvSpPr>
            <a:spLocks noGrp="1"/>
          </p:cNvSpPr>
          <p:nvPr>
            <p:ph type="title"/>
          </p:nvPr>
        </p:nvSpPr>
        <p:spPr/>
        <p:txBody>
          <a:bodyPr/>
          <a:lstStyle/>
          <a:p>
            <a:r>
              <a:rPr lang="es-ES" sz="3200" b="0" i="0" strike="noStrike" cap="none" spc="0" baseline="0" dirty="0">
                <a:solidFill>
                  <a:srgbClr val="000000"/>
                </a:solidFill>
                <a:effectLst/>
                <a:latin typeface="Segoe UI Semibold"/>
                <a:ea typeface="Segoe UI Semibold"/>
                <a:cs typeface="Segoe UI Semibold" charset="0"/>
              </a:rPr>
              <a:t>Prueba de conocimientos</a:t>
            </a:r>
          </a:p>
        </p:txBody>
      </p:sp>
      <p:sp>
        <p:nvSpPr>
          <p:cNvPr id="10" name="Text Placeholder 9">
            <a:extLst>
              <a:ext uri="{FF2B5EF4-FFF2-40B4-BE49-F238E27FC236}">
                <a16:creationId xmlns:a16="http://schemas.microsoft.com/office/drawing/2014/main" id="{2BB91D5E-20DE-97FE-6AAB-A18132335615}"/>
              </a:ext>
            </a:extLst>
          </p:cNvPr>
          <p:cNvSpPr>
            <a:spLocks noGrp="1"/>
          </p:cNvSpPr>
          <p:nvPr>
            <p:ph type="body" sz="quarter" idx="17"/>
          </p:nvPr>
        </p:nvSpPr>
        <p:spPr>
          <a:xfrm>
            <a:off x="1235075" y="1594151"/>
            <a:ext cx="8778782" cy="400110"/>
          </a:xfrm>
        </p:spPr>
        <p:txBody>
          <a:bodyPr/>
          <a:lstStyle/>
          <a:p>
            <a:r>
              <a:rPr lang="es-ES" sz="1300" b="0" i="0" strike="noStrike" cap="none" spc="0" baseline="0" dirty="0">
                <a:solidFill>
                  <a:srgbClr val="000000"/>
                </a:solidFill>
                <a:effectLst/>
                <a:latin typeface="Segoe UI Semibold"/>
                <a:ea typeface="Segoe UI Semibold"/>
                <a:cs typeface="Segoe UI Semibold" charset="0"/>
              </a:rPr>
              <a:t>Quiere usar el servicio de detección de caras para identificar caras en </a:t>
            </a:r>
            <a:r>
              <a:rPr lang="es-ES" sz="1300" b="0" i="0" strike="noStrike" cap="none" spc="0" baseline="0" dirty="0" err="1">
                <a:solidFill>
                  <a:srgbClr val="000000"/>
                </a:solidFill>
                <a:effectLst/>
                <a:latin typeface="Segoe UI Semibold"/>
                <a:ea typeface="Segoe UI Semibold"/>
                <a:cs typeface="Segoe UI Semibold" charset="0"/>
              </a:rPr>
              <a:t>imágenes.¿Qué</a:t>
            </a:r>
            <a:r>
              <a:rPr lang="es-ES" sz="1300" b="0" i="0" strike="noStrike" cap="none" spc="0" baseline="0" dirty="0">
                <a:solidFill>
                  <a:srgbClr val="000000"/>
                </a:solidFill>
                <a:effectLst/>
                <a:latin typeface="Segoe UI Semibold"/>
                <a:ea typeface="Segoe UI Semibold"/>
                <a:cs typeface="Segoe UI Semibold" charset="0"/>
              </a:rPr>
              <a:t> se puede identificar </a:t>
            </a:r>
            <a:br>
              <a:rPr lang="es-ES" sz="1300" b="0" i="0" strike="noStrike" cap="none" spc="0" baseline="0" dirty="0">
                <a:solidFill>
                  <a:srgbClr val="000000"/>
                </a:solidFill>
                <a:effectLst/>
                <a:latin typeface="Segoe UI Semibold"/>
                <a:ea typeface="Segoe UI Semibold"/>
                <a:cs typeface="Segoe UI Semibold" charset="0"/>
              </a:rPr>
            </a:br>
            <a:r>
              <a:rPr lang="es-ES" sz="1300" b="0" i="0" strike="noStrike" cap="none" spc="0" baseline="0" dirty="0">
                <a:solidFill>
                  <a:srgbClr val="000000"/>
                </a:solidFill>
                <a:effectLst/>
                <a:latin typeface="Segoe UI Semibold"/>
                <a:ea typeface="Segoe UI Semibold"/>
                <a:cs typeface="Segoe UI Semibold" charset="0"/>
              </a:rPr>
              <a:t>mediante el servicio de detección de caras?</a:t>
            </a:r>
          </a:p>
        </p:txBody>
      </p:sp>
      <p:sp>
        <p:nvSpPr>
          <p:cNvPr id="9" name="Text Placeholder 8">
            <a:extLst>
              <a:ext uri="{FF2B5EF4-FFF2-40B4-BE49-F238E27FC236}">
                <a16:creationId xmlns:a16="http://schemas.microsoft.com/office/drawing/2014/main" id="{6BD2CD61-EA12-FBFF-FE4D-8ABB0630E116}"/>
              </a:ext>
            </a:extLst>
          </p:cNvPr>
          <p:cNvSpPr>
            <a:spLocks noGrp="1"/>
          </p:cNvSpPr>
          <p:nvPr>
            <p:ph type="body" sz="quarter" idx="15"/>
          </p:nvPr>
        </p:nvSpPr>
        <p:spPr>
          <a:xfrm>
            <a:off x="1237265" y="2079849"/>
            <a:ext cx="8775098" cy="680186"/>
          </a:xfrm>
        </p:spPr>
        <p:txBody>
          <a:bodyPr/>
          <a:lstStyle/>
          <a:p>
            <a:r>
              <a:rPr lang="es-ES" sz="1300" b="0" i="0" strike="noStrike" cap="none" spc="0" baseline="0" dirty="0">
                <a:solidFill>
                  <a:srgbClr val="000000"/>
                </a:solidFill>
                <a:effectLst/>
                <a:latin typeface="Segoe UI"/>
                <a:ea typeface="Segoe UI"/>
                <a:cs typeface="Segoe UI"/>
              </a:rPr>
              <a:t>Caras que no se pueden ver porque la persona se ha vuelto de espaldas.</a:t>
            </a:r>
          </a:p>
          <a:p>
            <a:r>
              <a:rPr lang="es-ES" sz="1300" b="0" i="0" strike="noStrike" cap="none" spc="0" baseline="0" dirty="0">
                <a:solidFill>
                  <a:srgbClr val="000000"/>
                </a:solidFill>
                <a:effectLst/>
                <a:latin typeface="Segoe UI"/>
                <a:ea typeface="Segoe UI"/>
                <a:cs typeface="Segoe UI"/>
              </a:rPr>
              <a:t>Caras parcialmente ocultas.</a:t>
            </a:r>
          </a:p>
          <a:p>
            <a:r>
              <a:rPr lang="es-ES" sz="1300" b="0" i="0" strike="noStrike" cap="none" spc="0" baseline="0" dirty="0">
                <a:solidFill>
                  <a:srgbClr val="000000"/>
                </a:solidFill>
                <a:effectLst/>
                <a:latin typeface="Segoe UI"/>
                <a:ea typeface="Segoe UI"/>
                <a:cs typeface="Segoe UI"/>
              </a:rPr>
              <a:t>Caras ocultas por otro objeto.</a:t>
            </a:r>
          </a:p>
        </p:txBody>
      </p:sp>
      <p:sp>
        <p:nvSpPr>
          <p:cNvPr id="18" name="Text Placeholder 17">
            <a:extLst>
              <a:ext uri="{FF2B5EF4-FFF2-40B4-BE49-F238E27FC236}">
                <a16:creationId xmlns:a16="http://schemas.microsoft.com/office/drawing/2014/main" id="{95A8C63B-6169-9A98-B0F7-479F68890332}"/>
              </a:ext>
            </a:extLst>
          </p:cNvPr>
          <p:cNvSpPr>
            <a:spLocks noGrp="1"/>
          </p:cNvSpPr>
          <p:nvPr>
            <p:ph type="body" sz="quarter" idx="22"/>
          </p:nvPr>
        </p:nvSpPr>
        <p:spPr>
          <a:xfrm>
            <a:off x="1235075" y="3042690"/>
            <a:ext cx="8778782" cy="400110"/>
          </a:xfrm>
        </p:spPr>
        <p:txBody>
          <a:bodyPr/>
          <a:lstStyle/>
          <a:p>
            <a:r>
              <a:rPr lang="es-ES" sz="1300" b="0" i="0" strike="noStrike" cap="none" spc="0" baseline="0" dirty="0">
                <a:solidFill>
                  <a:srgbClr val="000000"/>
                </a:solidFill>
                <a:effectLst/>
                <a:latin typeface="Segoe UI Semibold"/>
                <a:ea typeface="Segoe UI Semibold"/>
                <a:cs typeface="Segoe UI Semibold" charset="0"/>
              </a:rPr>
              <a:t>Quiere usar el servicio Visión de AI y Lenguaje de </a:t>
            </a:r>
            <a:r>
              <a:rPr lang="es-ES" sz="1300" b="0" i="0" strike="noStrike" cap="none" spc="0" baseline="0" dirty="0" err="1">
                <a:solidFill>
                  <a:srgbClr val="000000"/>
                </a:solidFill>
                <a:effectLst/>
                <a:latin typeface="Segoe UI Semibold"/>
                <a:ea typeface="Segoe UI Semibold"/>
                <a:cs typeface="Segoe UI Semibold" charset="0"/>
              </a:rPr>
              <a:t>AI.También</a:t>
            </a:r>
            <a:r>
              <a:rPr lang="es-ES" sz="1300" b="0" i="0" strike="noStrike" cap="none" spc="0" baseline="0" dirty="0">
                <a:solidFill>
                  <a:srgbClr val="000000"/>
                </a:solidFill>
                <a:effectLst/>
                <a:latin typeface="Segoe UI Semibold"/>
                <a:ea typeface="Segoe UI Semibold"/>
                <a:cs typeface="Segoe UI Semibold" charset="0"/>
              </a:rPr>
              <a:t> quiere que los desarrolladores necesiten únicamente una clave y un punto de conexión para acceder a todos los </a:t>
            </a:r>
            <a:r>
              <a:rPr lang="es-ES" sz="1300" b="0" i="0" strike="noStrike" cap="none" spc="0" baseline="0" dirty="0" err="1">
                <a:solidFill>
                  <a:srgbClr val="000000"/>
                </a:solidFill>
                <a:effectLst/>
                <a:latin typeface="Segoe UI Semibold"/>
                <a:ea typeface="Segoe UI Semibold"/>
                <a:cs typeface="Segoe UI Semibold" charset="0"/>
              </a:rPr>
              <a:t>servicios.¿Qué</a:t>
            </a:r>
            <a:r>
              <a:rPr lang="es-ES" sz="1300" b="0" i="0" strike="noStrike" cap="none" spc="0" baseline="0" dirty="0">
                <a:solidFill>
                  <a:srgbClr val="000000"/>
                </a:solidFill>
                <a:effectLst/>
                <a:latin typeface="Segoe UI Semibold"/>
                <a:ea typeface="Segoe UI Semibold"/>
                <a:cs typeface="Segoe UI Semibold" charset="0"/>
              </a:rPr>
              <a:t> tipo de recurso debe crear en Azure?</a:t>
            </a:r>
          </a:p>
        </p:txBody>
      </p:sp>
      <p:sp>
        <p:nvSpPr>
          <p:cNvPr id="19" name="Text Placeholder 18">
            <a:extLst>
              <a:ext uri="{FF2B5EF4-FFF2-40B4-BE49-F238E27FC236}">
                <a16:creationId xmlns:a16="http://schemas.microsoft.com/office/drawing/2014/main" id="{34A41BD7-1086-C355-3E5F-4AAE0B778651}"/>
              </a:ext>
            </a:extLst>
          </p:cNvPr>
          <p:cNvSpPr>
            <a:spLocks noGrp="1"/>
          </p:cNvSpPr>
          <p:nvPr>
            <p:ph type="body" sz="quarter" idx="23"/>
          </p:nvPr>
        </p:nvSpPr>
        <p:spPr>
          <a:xfrm>
            <a:off x="1237265" y="3534738"/>
            <a:ext cx="8775098" cy="680186"/>
          </a:xfrm>
        </p:spPr>
        <p:txBody>
          <a:bodyPr/>
          <a:lstStyle/>
          <a:p>
            <a:r>
              <a:rPr lang="es-ES" sz="1300" b="0" i="0" strike="noStrike" cap="none" spc="0" baseline="0" dirty="0">
                <a:solidFill>
                  <a:srgbClr val="000000"/>
                </a:solidFill>
                <a:effectLst/>
                <a:latin typeface="Segoe UI"/>
                <a:ea typeface="Segoe UI"/>
                <a:cs typeface="Segoe UI"/>
              </a:rPr>
              <a:t>Servicio de Azure AI</a:t>
            </a:r>
          </a:p>
          <a:p>
            <a:r>
              <a:rPr lang="es-ES" sz="1300" b="0" i="0" strike="noStrike" cap="none" spc="0" baseline="0" dirty="0">
                <a:solidFill>
                  <a:srgbClr val="000000"/>
                </a:solidFill>
                <a:effectLst/>
                <a:latin typeface="Segoe UI"/>
                <a:ea typeface="Segoe UI"/>
                <a:cs typeface="Segoe UI"/>
              </a:rPr>
              <a:t>Idioma</a:t>
            </a:r>
          </a:p>
          <a:p>
            <a:r>
              <a:rPr lang="es-ES" sz="1300" b="0" i="0" strike="noStrike" cap="none" spc="0" baseline="0" dirty="0">
                <a:solidFill>
                  <a:srgbClr val="000000"/>
                </a:solidFill>
                <a:effectLst/>
                <a:latin typeface="Segoe UI"/>
                <a:ea typeface="Segoe UI"/>
                <a:cs typeface="Segoe UI"/>
              </a:rPr>
              <a:t>Visión</a:t>
            </a:r>
          </a:p>
        </p:txBody>
      </p:sp>
      <p:sp>
        <p:nvSpPr>
          <p:cNvPr id="15" name="Text Placeholder 14">
            <a:extLst>
              <a:ext uri="{FF2B5EF4-FFF2-40B4-BE49-F238E27FC236}">
                <a16:creationId xmlns:a16="http://schemas.microsoft.com/office/drawing/2014/main" id="{40689312-8095-CCFD-22A6-F89AAB2992CD}"/>
              </a:ext>
            </a:extLst>
          </p:cNvPr>
          <p:cNvSpPr>
            <a:spLocks noGrp="1"/>
          </p:cNvSpPr>
          <p:nvPr>
            <p:ph type="body" sz="quarter" idx="20"/>
          </p:nvPr>
        </p:nvSpPr>
        <p:spPr>
          <a:xfrm>
            <a:off x="1235075" y="4588103"/>
            <a:ext cx="8778782" cy="200055"/>
          </a:xfrm>
        </p:spPr>
        <p:txBody>
          <a:bodyPr/>
          <a:lstStyle/>
          <a:p>
            <a:r>
              <a:rPr lang="es-ES" sz="1300" b="0" i="0" strike="noStrike" cap="none" spc="0" baseline="0" dirty="0">
                <a:solidFill>
                  <a:srgbClr val="000000"/>
                </a:solidFill>
                <a:effectLst/>
                <a:latin typeface="Segoe UI Semibold"/>
                <a:ea typeface="Segoe UI Semibold"/>
                <a:cs typeface="Segoe UI Semibold" charset="0"/>
              </a:rPr>
              <a:t>¿Qué servicios forman parte de Visión de Azure AI?</a:t>
            </a:r>
          </a:p>
        </p:txBody>
      </p:sp>
      <p:sp>
        <p:nvSpPr>
          <p:cNvPr id="17" name="Text Placeholder 16">
            <a:extLst>
              <a:ext uri="{FF2B5EF4-FFF2-40B4-BE49-F238E27FC236}">
                <a16:creationId xmlns:a16="http://schemas.microsoft.com/office/drawing/2014/main" id="{1D49697D-DE0C-2ACF-7A46-2A7D4EA740A1}"/>
              </a:ext>
            </a:extLst>
          </p:cNvPr>
          <p:cNvSpPr>
            <a:spLocks noGrp="1"/>
          </p:cNvSpPr>
          <p:nvPr>
            <p:ph type="body" sz="quarter" idx="21"/>
          </p:nvPr>
        </p:nvSpPr>
        <p:spPr>
          <a:xfrm>
            <a:off x="1237265" y="4984480"/>
            <a:ext cx="8775098" cy="680186"/>
          </a:xfrm>
        </p:spPr>
        <p:txBody>
          <a:bodyPr/>
          <a:lstStyle/>
          <a:p>
            <a:r>
              <a:rPr lang="es-ES" sz="1300" b="0" i="0" strike="noStrike" cap="none" spc="0" baseline="0" dirty="0">
                <a:solidFill>
                  <a:srgbClr val="000000"/>
                </a:solidFill>
                <a:effectLst/>
                <a:latin typeface="Segoe UI"/>
                <a:ea typeface="Segoe UI"/>
                <a:cs typeface="Segoe UI"/>
              </a:rPr>
              <a:t>Detección de caras y reconocimiento voz</a:t>
            </a:r>
          </a:p>
          <a:p>
            <a:r>
              <a:rPr lang="es-ES" sz="1300" b="0" i="0" strike="noStrike" cap="none" spc="0" baseline="0" dirty="0">
                <a:solidFill>
                  <a:srgbClr val="000000"/>
                </a:solidFill>
                <a:effectLst/>
                <a:latin typeface="Segoe UI"/>
                <a:ea typeface="Segoe UI"/>
                <a:cs typeface="Segoe UI"/>
              </a:rPr>
              <a:t>Reconocimiento óptico de caracteres y detección de caras</a:t>
            </a:r>
          </a:p>
          <a:p>
            <a:r>
              <a:rPr lang="es-ES" sz="1300" b="0" i="0" strike="noStrike" cap="none" spc="0" baseline="0" dirty="0">
                <a:solidFill>
                  <a:srgbClr val="000000"/>
                </a:solidFill>
                <a:effectLst/>
                <a:latin typeface="Segoe UI"/>
                <a:ea typeface="Segoe UI"/>
                <a:cs typeface="Segoe UI"/>
              </a:rPr>
              <a:t>Documento de inteligencia y reconocimiento de voz</a:t>
            </a:r>
          </a:p>
        </p:txBody>
      </p:sp>
      <p:sp>
        <p:nvSpPr>
          <p:cNvPr id="76" name="Oval 75">
            <a:extLst>
              <a:ext uri="{FF2B5EF4-FFF2-40B4-BE49-F238E27FC236}">
                <a16:creationId xmlns:a16="http://schemas.microsoft.com/office/drawing/2014/main" id="{407114A2-8BF6-A1A6-2CD6-2CBFBD1551C7}"/>
              </a:ext>
              <a:ext uri="{C183D7F6-B498-43B3-948B-1728B52AA6E4}">
                <adec:decorative xmlns:adec="http://schemas.microsoft.com/office/drawing/2017/decorative" val="1"/>
              </a:ext>
            </a:extLst>
          </p:cNvPr>
          <p:cNvSpPr/>
          <p:nvPr/>
        </p:nvSpPr>
        <p:spPr bwMode="auto">
          <a:xfrm>
            <a:off x="722582" y="1594271"/>
            <a:ext cx="399208" cy="39920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indent="0" algn="ctr" defTabSz="914400" fontAlgn="auto">
              <a:lnSpc>
                <a:spcPct val="100000"/>
              </a:lnSpc>
              <a:spcBef>
                <a:spcPct val="0"/>
              </a:spcBef>
              <a:spcAft>
                <a:spcPct val="0"/>
              </a:spcAft>
              <a:buClrTx/>
              <a:buSzTx/>
              <a:buFontTx/>
              <a:buNone/>
            </a:pPr>
            <a:r>
              <a:rPr lang="es-ES" sz="1800" b="1" i="0" strike="noStrike" cap="none" spc="0" baseline="0">
                <a:solidFill>
                  <a:srgbClr val="000000"/>
                </a:solidFill>
                <a:effectLst/>
                <a:latin typeface="Segoe UI"/>
                <a:ea typeface="Segoe UI"/>
                <a:cs typeface="Segoe UI"/>
              </a:rPr>
              <a:t>1</a:t>
            </a:r>
            <a:endParaRPr kumimoji="0" lang="en-IN" sz="1800" b="1" i="0" u="none" strike="noStrike" cap="none" spc="0" normalizeH="0" baseline="0" noProof="0">
              <a:ln>
                <a:noFill/>
              </a:ln>
              <a:solidFill>
                <a:schemeClr val="tx1"/>
              </a:solidFill>
              <a:effectLst/>
              <a:uLnTx/>
              <a:uFillTx/>
            </a:endParaRPr>
          </a:p>
        </p:txBody>
      </p:sp>
      <p:sp>
        <p:nvSpPr>
          <p:cNvPr id="77" name="Oval 76">
            <a:extLst>
              <a:ext uri="{FF2B5EF4-FFF2-40B4-BE49-F238E27FC236}">
                <a16:creationId xmlns:a16="http://schemas.microsoft.com/office/drawing/2014/main" id="{14ACD916-6FAD-9782-1B88-1B0BC3A12F7E}"/>
              </a:ext>
              <a:ext uri="{C183D7F6-B498-43B3-948B-1728B52AA6E4}">
                <adec:decorative xmlns:adec="http://schemas.microsoft.com/office/drawing/2017/decorative" val="1"/>
              </a:ext>
            </a:extLst>
          </p:cNvPr>
          <p:cNvSpPr/>
          <p:nvPr/>
        </p:nvSpPr>
        <p:spPr bwMode="auto">
          <a:xfrm>
            <a:off x="722582" y="3046834"/>
            <a:ext cx="399208" cy="39920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indent="0" algn="ctr" defTabSz="914400" fontAlgn="auto">
              <a:lnSpc>
                <a:spcPct val="100000"/>
              </a:lnSpc>
              <a:spcBef>
                <a:spcPct val="0"/>
              </a:spcBef>
              <a:spcAft>
                <a:spcPct val="0"/>
              </a:spcAft>
              <a:buClrTx/>
              <a:buSzTx/>
              <a:buFontTx/>
              <a:buNone/>
            </a:pPr>
            <a:r>
              <a:rPr lang="es-ES" sz="1800" b="1" i="0" strike="noStrike" cap="none" spc="0" baseline="0">
                <a:solidFill>
                  <a:srgbClr val="000000"/>
                </a:solidFill>
                <a:effectLst/>
                <a:latin typeface="Segoe UI"/>
                <a:ea typeface="Segoe UI"/>
                <a:cs typeface="Segoe UI"/>
              </a:rPr>
              <a:t>2</a:t>
            </a:r>
            <a:endParaRPr kumimoji="0" lang="en-IN" sz="1800" b="1" i="0" u="none" strike="noStrike" cap="none" spc="0" normalizeH="0" baseline="0" noProof="0">
              <a:ln>
                <a:noFill/>
              </a:ln>
              <a:solidFill>
                <a:schemeClr val="tx1"/>
              </a:solidFill>
              <a:effectLst/>
              <a:uLnTx/>
              <a:uFillTx/>
            </a:endParaRPr>
          </a:p>
        </p:txBody>
      </p:sp>
      <p:sp>
        <p:nvSpPr>
          <p:cNvPr id="80" name="Graphic 26">
            <a:extLst>
              <a:ext uri="{FF2B5EF4-FFF2-40B4-BE49-F238E27FC236}">
                <a16:creationId xmlns:a16="http://schemas.microsoft.com/office/drawing/2014/main" id="{33232D8E-9600-037A-525E-D1CEB4DF77B9}"/>
              </a:ext>
              <a:ext uri="{C183D7F6-B498-43B3-948B-1728B52AA6E4}">
                <adec:decorative xmlns:adec="http://schemas.microsoft.com/office/drawing/2017/decorative" val="1"/>
              </a:ext>
            </a:extLst>
          </p:cNvPr>
          <p:cNvSpPr/>
          <p:nvPr/>
        </p:nvSpPr>
        <p:spPr>
          <a:xfrm>
            <a:off x="1278720" y="3544775"/>
            <a:ext cx="163976" cy="115172"/>
          </a:xfrm>
          <a:custGeom>
            <a:avLst/>
            <a:gdLst>
              <a:gd name="connsiteX0" fmla="*/ 249301 w 273255"/>
              <a:gd name="connsiteY0" fmla="*/ 0 h 191929"/>
              <a:gd name="connsiteX1" fmla="*/ 97887 w 273255"/>
              <a:gd name="connsiteY1" fmla="*/ 143134 h 191929"/>
              <a:gd name="connsiteX2" fmla="*/ 25137 w 273255"/>
              <a:gd name="connsiteY2" fmla="*/ 68610 h 191929"/>
              <a:gd name="connsiteX3" fmla="*/ 0 w 273255"/>
              <a:gd name="connsiteY3" fmla="*/ 92564 h 191929"/>
              <a:gd name="connsiteX4" fmla="*/ 96704 w 273255"/>
              <a:gd name="connsiteY4" fmla="*/ 191930 h 191929"/>
              <a:gd name="connsiteX5" fmla="*/ 122137 w 273255"/>
              <a:gd name="connsiteY5" fmla="*/ 168271 h 191929"/>
              <a:gd name="connsiteX6" fmla="*/ 273256 w 273255"/>
              <a:gd name="connsiteY6" fmla="*/ 24841 h 191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3255" h="191929">
                <a:moveTo>
                  <a:pt x="249301" y="0"/>
                </a:moveTo>
                <a:lnTo>
                  <a:pt x="97887" y="143134"/>
                </a:lnTo>
                <a:lnTo>
                  <a:pt x="25137" y="68610"/>
                </a:lnTo>
                <a:lnTo>
                  <a:pt x="0" y="92564"/>
                </a:lnTo>
                <a:lnTo>
                  <a:pt x="96704" y="191930"/>
                </a:lnTo>
                <a:lnTo>
                  <a:pt x="122137" y="168271"/>
                </a:lnTo>
                <a:lnTo>
                  <a:pt x="273256" y="24841"/>
                </a:lnTo>
                <a:close/>
              </a:path>
            </a:pathLst>
          </a:custGeom>
          <a:noFill/>
          <a:ln w="31750" cap="flat">
            <a:solidFill>
              <a:schemeClr val="accent2"/>
            </a:solidFill>
            <a:prstDash val="solid"/>
            <a:miter/>
          </a:ln>
        </p:spPr>
        <p:txBody>
          <a:bodyPr rtlCol="0" anchor="ctr"/>
          <a:lstStyle/>
          <a:p>
            <a:pPr marL="0" marR="0" lvl="0" indent="0" defTabSz="914400" eaLnBrk="1" fontAlgn="auto" latinLnBrk="0" hangingPunct="1">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78" name="Oval 77">
            <a:extLst>
              <a:ext uri="{FF2B5EF4-FFF2-40B4-BE49-F238E27FC236}">
                <a16:creationId xmlns:a16="http://schemas.microsoft.com/office/drawing/2014/main" id="{FABD4A0D-F27D-198E-C389-B8C1471825CB}"/>
              </a:ext>
              <a:ext uri="{C183D7F6-B498-43B3-948B-1728B52AA6E4}">
                <adec:decorative xmlns:adec="http://schemas.microsoft.com/office/drawing/2017/decorative" val="1"/>
              </a:ext>
            </a:extLst>
          </p:cNvPr>
          <p:cNvSpPr/>
          <p:nvPr/>
        </p:nvSpPr>
        <p:spPr bwMode="auto">
          <a:xfrm>
            <a:off x="722582" y="4496221"/>
            <a:ext cx="399208" cy="39920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indent="0" algn="ctr" defTabSz="914400" fontAlgn="auto">
              <a:lnSpc>
                <a:spcPct val="100000"/>
              </a:lnSpc>
              <a:spcBef>
                <a:spcPct val="0"/>
              </a:spcBef>
              <a:spcAft>
                <a:spcPct val="0"/>
              </a:spcAft>
              <a:buClrTx/>
              <a:buSzTx/>
              <a:buFontTx/>
              <a:buNone/>
            </a:pPr>
            <a:r>
              <a:rPr lang="es-ES" sz="1800" b="1" i="0" strike="noStrike" cap="none" spc="0" baseline="0">
                <a:solidFill>
                  <a:srgbClr val="000000"/>
                </a:solidFill>
                <a:effectLst/>
                <a:latin typeface="Segoe UI"/>
                <a:ea typeface="Segoe UI"/>
                <a:cs typeface="Segoe UI"/>
              </a:rPr>
              <a:t>3</a:t>
            </a:r>
            <a:endParaRPr kumimoji="0" lang="en-IN" sz="1800" b="1" i="0" u="none" strike="noStrike" cap="none" spc="0" normalizeH="0" baseline="0" noProof="0">
              <a:ln>
                <a:noFill/>
              </a:ln>
              <a:solidFill>
                <a:schemeClr val="tx1"/>
              </a:solidFill>
              <a:effectLst/>
              <a:uLnTx/>
              <a:uFillTx/>
            </a:endParaRPr>
          </a:p>
        </p:txBody>
      </p:sp>
      <p:sp>
        <p:nvSpPr>
          <p:cNvPr id="81" name="Graphic 26">
            <a:extLst>
              <a:ext uri="{FF2B5EF4-FFF2-40B4-BE49-F238E27FC236}">
                <a16:creationId xmlns:a16="http://schemas.microsoft.com/office/drawing/2014/main" id="{0971EFD5-5C2D-6201-133A-7531D6D2C7C1}"/>
              </a:ext>
              <a:ext uri="{C183D7F6-B498-43B3-948B-1728B52AA6E4}">
                <adec:decorative xmlns:adec="http://schemas.microsoft.com/office/drawing/2017/decorative" val="1"/>
              </a:ext>
            </a:extLst>
          </p:cNvPr>
          <p:cNvSpPr/>
          <p:nvPr/>
        </p:nvSpPr>
        <p:spPr>
          <a:xfrm>
            <a:off x="1278720" y="5230795"/>
            <a:ext cx="163976" cy="115172"/>
          </a:xfrm>
          <a:custGeom>
            <a:avLst/>
            <a:gdLst>
              <a:gd name="connsiteX0" fmla="*/ 249301 w 273255"/>
              <a:gd name="connsiteY0" fmla="*/ 0 h 191929"/>
              <a:gd name="connsiteX1" fmla="*/ 97887 w 273255"/>
              <a:gd name="connsiteY1" fmla="*/ 143134 h 191929"/>
              <a:gd name="connsiteX2" fmla="*/ 25137 w 273255"/>
              <a:gd name="connsiteY2" fmla="*/ 68610 h 191929"/>
              <a:gd name="connsiteX3" fmla="*/ 0 w 273255"/>
              <a:gd name="connsiteY3" fmla="*/ 92564 h 191929"/>
              <a:gd name="connsiteX4" fmla="*/ 96704 w 273255"/>
              <a:gd name="connsiteY4" fmla="*/ 191930 h 191929"/>
              <a:gd name="connsiteX5" fmla="*/ 122137 w 273255"/>
              <a:gd name="connsiteY5" fmla="*/ 168271 h 191929"/>
              <a:gd name="connsiteX6" fmla="*/ 273256 w 273255"/>
              <a:gd name="connsiteY6" fmla="*/ 24841 h 191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3255" h="191929">
                <a:moveTo>
                  <a:pt x="249301" y="0"/>
                </a:moveTo>
                <a:lnTo>
                  <a:pt x="97887" y="143134"/>
                </a:lnTo>
                <a:lnTo>
                  <a:pt x="25137" y="68610"/>
                </a:lnTo>
                <a:lnTo>
                  <a:pt x="0" y="92564"/>
                </a:lnTo>
                <a:lnTo>
                  <a:pt x="96704" y="191930"/>
                </a:lnTo>
                <a:lnTo>
                  <a:pt x="122137" y="168271"/>
                </a:lnTo>
                <a:lnTo>
                  <a:pt x="273256" y="24841"/>
                </a:lnTo>
                <a:close/>
              </a:path>
            </a:pathLst>
          </a:custGeom>
          <a:noFill/>
          <a:ln w="31750" cap="flat">
            <a:solidFill>
              <a:schemeClr val="accent2"/>
            </a:solidFill>
            <a:prstDash val="solid"/>
            <a:miter/>
          </a:ln>
        </p:spPr>
        <p:txBody>
          <a:bodyPr rtlCol="0" anchor="ctr"/>
          <a:lstStyle/>
          <a:p>
            <a:pPr marL="0" marR="0" lvl="0" indent="0" defTabSz="914400" eaLnBrk="1" fontAlgn="auto" latinLnBrk="0" hangingPunct="1">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3" name="Graphic 26">
            <a:extLst>
              <a:ext uri="{FF2B5EF4-FFF2-40B4-BE49-F238E27FC236}">
                <a16:creationId xmlns:a16="http://schemas.microsoft.com/office/drawing/2014/main" id="{73EFA5EC-BE50-D924-BC3E-285D8A5882FE}"/>
              </a:ext>
              <a:ext uri="{C183D7F6-B498-43B3-948B-1728B52AA6E4}">
                <adec:decorative xmlns:adec="http://schemas.microsoft.com/office/drawing/2017/decorative" val="1"/>
              </a:ext>
            </a:extLst>
          </p:cNvPr>
          <p:cNvSpPr/>
          <p:nvPr/>
        </p:nvSpPr>
        <p:spPr>
          <a:xfrm>
            <a:off x="1278720" y="2354655"/>
            <a:ext cx="163976" cy="115172"/>
          </a:xfrm>
          <a:custGeom>
            <a:avLst/>
            <a:gdLst>
              <a:gd name="connsiteX0" fmla="*/ 249301 w 273255"/>
              <a:gd name="connsiteY0" fmla="*/ 0 h 191929"/>
              <a:gd name="connsiteX1" fmla="*/ 97887 w 273255"/>
              <a:gd name="connsiteY1" fmla="*/ 143134 h 191929"/>
              <a:gd name="connsiteX2" fmla="*/ 25137 w 273255"/>
              <a:gd name="connsiteY2" fmla="*/ 68610 h 191929"/>
              <a:gd name="connsiteX3" fmla="*/ 0 w 273255"/>
              <a:gd name="connsiteY3" fmla="*/ 92564 h 191929"/>
              <a:gd name="connsiteX4" fmla="*/ 96704 w 273255"/>
              <a:gd name="connsiteY4" fmla="*/ 191930 h 191929"/>
              <a:gd name="connsiteX5" fmla="*/ 122137 w 273255"/>
              <a:gd name="connsiteY5" fmla="*/ 168271 h 191929"/>
              <a:gd name="connsiteX6" fmla="*/ 273256 w 273255"/>
              <a:gd name="connsiteY6" fmla="*/ 24841 h 191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3255" h="191929">
                <a:moveTo>
                  <a:pt x="249301" y="0"/>
                </a:moveTo>
                <a:lnTo>
                  <a:pt x="97887" y="143134"/>
                </a:lnTo>
                <a:lnTo>
                  <a:pt x="25137" y="68610"/>
                </a:lnTo>
                <a:lnTo>
                  <a:pt x="0" y="92564"/>
                </a:lnTo>
                <a:lnTo>
                  <a:pt x="96704" y="191930"/>
                </a:lnTo>
                <a:lnTo>
                  <a:pt x="122137" y="168271"/>
                </a:lnTo>
                <a:lnTo>
                  <a:pt x="273256" y="24841"/>
                </a:lnTo>
                <a:close/>
              </a:path>
            </a:pathLst>
          </a:custGeom>
          <a:noFill/>
          <a:ln w="31750" cap="flat">
            <a:solidFill>
              <a:schemeClr val="accent2"/>
            </a:solidFill>
            <a:prstDash val="solid"/>
            <a:miter/>
          </a:ln>
        </p:spPr>
        <p:txBody>
          <a:bodyPr rtlCol="0" anchor="ctr"/>
          <a:lstStyle/>
          <a:p>
            <a:pPr marL="0" marR="0" lvl="0" indent="0" defTabSz="914400" eaLnBrk="1" fontAlgn="auto" latinLnBrk="0" hangingPunct="1">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Tree>
    <p:extLst>
      <p:ext uri="{BB962C8B-B14F-4D97-AF65-F5344CB8AC3E}">
        <p14:creationId xmlns:p14="http://schemas.microsoft.com/office/powerpoint/2010/main" val="1994667610"/>
      </p:ext>
    </p:extLst>
  </p:cSld>
  <p:clrMapOvr>
    <a:masterClrMapping/>
  </p:clrMapOvr>
  <p:transition>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fade">
                                      <p:cBhvr>
                                        <p:cTn id="7" dur="500"/>
                                        <p:tgtEl>
                                          <p:spTgt spid="80"/>
                                        </p:tgtEl>
                                      </p:cBhvr>
                                    </p:animEffect>
                                  </p:childTnLst>
                                </p:cTn>
                              </p:par>
                            </p:childTnLst>
                          </p:cTn>
                        </p:par>
                      </p:childTnLst>
                    </p:cTn>
                  </p:par>
                  <p:par>
                    <p:cTn id="8" fill="hold" nodeType="clickPar">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1"/>
                                        </p:tgtEl>
                                        <p:attrNameLst>
                                          <p:attrName>style.visibility</p:attrName>
                                        </p:attrNameLst>
                                      </p:cBhvr>
                                      <p:to>
                                        <p:strVal val="visible"/>
                                      </p:to>
                                    </p:set>
                                    <p:animEffect transition="in" filter="fade">
                                      <p:cBhvr>
                                        <p:cTn id="12" dur="500"/>
                                        <p:tgtEl>
                                          <p:spTgt spid="81"/>
                                        </p:tgtEl>
                                      </p:cBhvr>
                                    </p:animEffect>
                                  </p:childTnLst>
                                </p:cTn>
                              </p:par>
                            </p:childTnLst>
                          </p:cTn>
                        </p:par>
                      </p:childTnLst>
                    </p:cTn>
                  </p:par>
                  <p:par>
                    <p:cTn id="13" fill="hold" nodeType="clickPar">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animBg="1"/>
      <p:bldP spid="81" grpId="0" animBg="1"/>
      <p:bldP spid="3"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a:xfrm>
            <a:off x="588262" y="585216"/>
            <a:ext cx="8193024" cy="487680"/>
          </a:xfrm>
        </p:spPr>
        <p:txBody>
          <a:bodyPr/>
          <a:lstStyle/>
          <a:p>
            <a:r>
              <a:rPr lang="es-ES" sz="3200" b="0" i="0" strike="noStrike" cap="none" spc="0" baseline="0">
                <a:solidFill>
                  <a:srgbClr val="000000"/>
                </a:solidFill>
                <a:effectLst/>
                <a:latin typeface="Segoe UI Semibold"/>
                <a:ea typeface="Segoe UI Semibold"/>
                <a:cs typeface="Segoe UI Semibold" charset="0"/>
              </a:rPr>
              <a:t>Resumen</a:t>
            </a:r>
          </a:p>
        </p:txBody>
      </p:sp>
      <p:sp>
        <p:nvSpPr>
          <p:cNvPr id="18" name="Text Placeholder 6">
            <a:extLst>
              <a:ext uri="{FF2B5EF4-FFF2-40B4-BE49-F238E27FC236}">
                <a16:creationId xmlns:a16="http://schemas.microsoft.com/office/drawing/2014/main" id="{5CD48538-69DA-679F-2D53-43B032B4C636}"/>
              </a:ext>
            </a:extLst>
          </p:cNvPr>
          <p:cNvSpPr>
            <a:spLocks noGrp="1"/>
          </p:cNvSpPr>
          <p:nvPr>
            <p:ph type="body" sz="quarter" idx="17"/>
          </p:nvPr>
        </p:nvSpPr>
        <p:spPr>
          <a:xfrm>
            <a:off x="4356039" y="1926472"/>
            <a:ext cx="5364224" cy="304800"/>
          </a:xfrm>
        </p:spPr>
        <p:txBody>
          <a:bodyPr/>
          <a:lstStyle/>
          <a:p>
            <a:r>
              <a:rPr lang="es-ES" sz="2000" b="0" i="0" strike="noStrike" cap="none" spc="0" baseline="0" dirty="0">
                <a:solidFill>
                  <a:srgbClr val="000000"/>
                </a:solidFill>
                <a:effectLst/>
                <a:latin typeface="Segoe UI Semibold"/>
                <a:ea typeface="Segoe UI Semibold"/>
                <a:cs typeface="Segoe UI Semibold" charset="0"/>
              </a:rPr>
              <a:t>Conceptos de </a:t>
            </a:r>
            <a:r>
              <a:rPr lang="es-ES" sz="2000" b="0" i="0" strike="noStrike" cap="none" spc="0" baseline="0" dirty="0" err="1">
                <a:solidFill>
                  <a:srgbClr val="000000"/>
                </a:solidFill>
                <a:effectLst/>
                <a:latin typeface="Segoe UI Semibold"/>
                <a:ea typeface="Segoe UI Semibold"/>
                <a:cs typeface="Segoe UI Semibold" charset="0"/>
              </a:rPr>
              <a:t>Computer</a:t>
            </a:r>
            <a:r>
              <a:rPr lang="es-ES" sz="2000" b="0" i="0" strike="noStrike" cap="none" spc="0" baseline="0" dirty="0">
                <a:solidFill>
                  <a:srgbClr val="000000"/>
                </a:solidFill>
                <a:effectLst/>
                <a:latin typeface="Segoe UI Semibold"/>
                <a:ea typeface="Segoe UI Semibold"/>
                <a:cs typeface="Segoe UI Semibold" charset="0"/>
              </a:rPr>
              <a:t> </a:t>
            </a:r>
            <a:r>
              <a:rPr lang="es-ES" sz="2000" b="0" i="0" strike="noStrike" cap="none" spc="0" baseline="0" dirty="0" err="1">
                <a:solidFill>
                  <a:srgbClr val="000000"/>
                </a:solidFill>
                <a:effectLst/>
                <a:latin typeface="Segoe UI Semibold"/>
                <a:ea typeface="Segoe UI Semibold"/>
                <a:cs typeface="Segoe UI Semibold" charset="0"/>
              </a:rPr>
              <a:t>Vision</a:t>
            </a:r>
            <a:endParaRPr lang="es-ES" sz="2000" b="0" i="0" strike="noStrike" cap="none" spc="0" baseline="0" dirty="0">
              <a:solidFill>
                <a:srgbClr val="000000"/>
              </a:solidFill>
              <a:effectLst/>
              <a:latin typeface="Segoe UI Semibold"/>
              <a:ea typeface="Segoe UI Semibold"/>
              <a:cs typeface="Segoe UI Semibold" charset="0"/>
            </a:endParaRPr>
          </a:p>
        </p:txBody>
      </p:sp>
      <p:sp>
        <p:nvSpPr>
          <p:cNvPr id="20" name="Text Placeholder 8">
            <a:extLst>
              <a:ext uri="{FF2B5EF4-FFF2-40B4-BE49-F238E27FC236}">
                <a16:creationId xmlns:a16="http://schemas.microsoft.com/office/drawing/2014/main" id="{466D1B24-1BFA-77FB-F366-268526219863}"/>
              </a:ext>
            </a:extLst>
          </p:cNvPr>
          <p:cNvSpPr>
            <a:spLocks noGrp="1"/>
          </p:cNvSpPr>
          <p:nvPr>
            <p:ph type="body" sz="quarter" idx="34"/>
          </p:nvPr>
        </p:nvSpPr>
        <p:spPr>
          <a:xfrm>
            <a:off x="4356039" y="2355573"/>
            <a:ext cx="5361973" cy="1095685"/>
          </a:xfrm>
          <a:noFill/>
        </p:spPr>
        <p:txBody>
          <a:bodyPr wrap="square" lIns="0" tIns="0" rIns="0" bIns="0">
            <a:noAutofit/>
          </a:bodyPr>
          <a:lstStyle/>
          <a:p>
            <a:pPr marL="285750" indent="-285750" defTabSz="914367">
              <a:spcAft>
                <a:spcPts val="600"/>
              </a:spcAft>
              <a:buSzTx/>
              <a:buFont typeface="Arial" panose="020B0604020202020204" pitchFamily="34" charset="0"/>
              <a:buChar char="•"/>
            </a:pPr>
            <a:r>
              <a:rPr lang="es-ES" sz="1800" b="0" i="0" strike="noStrike" cap="none" spc="0" baseline="0" dirty="0">
                <a:solidFill>
                  <a:srgbClr val="000000"/>
                </a:solidFill>
                <a:effectLst/>
                <a:latin typeface="Segoe UI"/>
                <a:ea typeface="Segoe UI"/>
                <a:cs typeface="Segoe UI"/>
              </a:rPr>
              <a:t>¿Qué es Visión de Azure AI?</a:t>
            </a:r>
          </a:p>
          <a:p>
            <a:pPr marL="285750" indent="-285750" defTabSz="914367">
              <a:spcAft>
                <a:spcPts val="600"/>
              </a:spcAft>
              <a:buSzTx/>
              <a:buFont typeface="Arial" panose="020B0604020202020204" pitchFamily="34" charset="0"/>
              <a:buChar char="•"/>
            </a:pPr>
            <a:r>
              <a:rPr lang="es-ES" sz="1800" b="0" i="0" strike="noStrike" cap="none" spc="0" baseline="0" dirty="0">
                <a:solidFill>
                  <a:srgbClr val="000000"/>
                </a:solidFill>
                <a:effectLst/>
                <a:latin typeface="Segoe UI"/>
                <a:ea typeface="Segoe UI"/>
                <a:cs typeface="Segoe UI"/>
              </a:rPr>
              <a:t>Aplicaciones de Visión de AI</a:t>
            </a:r>
          </a:p>
          <a:p>
            <a:pPr marL="285750" indent="-285750" defTabSz="914367">
              <a:spcAft>
                <a:spcPts val="600"/>
              </a:spcAft>
              <a:buSzTx/>
              <a:buFont typeface="Arial" panose="020B0604020202020204" pitchFamily="34" charset="0"/>
              <a:buChar char="•"/>
            </a:pPr>
            <a:r>
              <a:rPr lang="es-ES" sz="1800" b="0" i="0" strike="noStrike" cap="none" spc="0" baseline="0" dirty="0">
                <a:solidFill>
                  <a:srgbClr val="000000"/>
                </a:solidFill>
                <a:effectLst/>
                <a:latin typeface="Segoe UI"/>
                <a:ea typeface="Segoe UI"/>
                <a:cs typeface="Segoe UI"/>
              </a:rPr>
              <a:t>Servicios de Azure AI</a:t>
            </a:r>
          </a:p>
        </p:txBody>
      </p:sp>
      <p:grpSp>
        <p:nvGrpSpPr>
          <p:cNvPr id="2" name="Group 1">
            <a:extLst>
              <a:ext uri="{FF2B5EF4-FFF2-40B4-BE49-F238E27FC236}">
                <a16:creationId xmlns:a16="http://schemas.microsoft.com/office/drawing/2014/main" id="{23514BC8-E12A-B649-AB9D-5FA432614E22}"/>
              </a:ext>
              <a:ext uri="{C183D7F6-B498-43B3-948B-1728B52AA6E4}">
                <adec:decorative xmlns:adec="http://schemas.microsoft.com/office/drawing/2017/decorative" val="1"/>
              </a:ext>
            </a:extLst>
          </p:cNvPr>
          <p:cNvGrpSpPr/>
          <p:nvPr/>
        </p:nvGrpSpPr>
        <p:grpSpPr>
          <a:xfrm>
            <a:off x="2563579" y="1585913"/>
            <a:ext cx="1110600" cy="1110600"/>
            <a:chOff x="5540700" y="2116300"/>
            <a:chExt cx="1110600" cy="1110600"/>
          </a:xfrm>
        </p:grpSpPr>
        <p:sp>
          <p:nvSpPr>
            <p:cNvPr id="3" name="Oval 2">
              <a:extLst>
                <a:ext uri="{FF2B5EF4-FFF2-40B4-BE49-F238E27FC236}">
                  <a16:creationId xmlns:a16="http://schemas.microsoft.com/office/drawing/2014/main" id="{FA943A27-BDD6-156F-0D85-86B1107387CD}"/>
                </a:ext>
              </a:extLst>
            </p:cNvPr>
            <p:cNvSpPr/>
            <p:nvPr/>
          </p:nvSpPr>
          <p:spPr>
            <a:xfrm>
              <a:off x="5540700" y="2116300"/>
              <a:ext cx="1110600" cy="1110600"/>
            </a:xfrm>
            <a:prstGeom prst="ellipse">
              <a:avLst/>
            </a:prstGeom>
            <a:solidFill>
              <a:srgbClr val="FFA3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4" name="Picture 3">
              <a:extLst>
                <a:ext uri="{FF2B5EF4-FFF2-40B4-BE49-F238E27FC236}">
                  <a16:creationId xmlns:a16="http://schemas.microsoft.com/office/drawing/2014/main" id="{B9CA0174-59E9-5D00-94D6-83FAD40E8202}"/>
                </a:ext>
              </a:extLst>
            </p:cNvPr>
            <p:cNvPicPr/>
            <p:nvPr/>
          </p:nvPicPr>
          <p:blipFill>
            <a:blip r:embed="rId3"/>
            <a:stretch>
              <a:fillRect/>
            </a:stretch>
          </p:blipFill>
          <p:spPr>
            <a:xfrm>
              <a:off x="5749602" y="2325202"/>
              <a:ext cx="692796" cy="692796"/>
            </a:xfrm>
            <a:prstGeom prst="rect">
              <a:avLst/>
            </a:prstGeom>
            <a:noFill/>
          </p:spPr>
        </p:pic>
      </p:grpSp>
      <p:sp>
        <p:nvSpPr>
          <p:cNvPr id="22" name="Text Placeholder 6">
            <a:extLst>
              <a:ext uri="{FF2B5EF4-FFF2-40B4-BE49-F238E27FC236}">
                <a16:creationId xmlns:a16="http://schemas.microsoft.com/office/drawing/2014/main" id="{9BDB99FE-465C-177A-80CC-4492AEE409AE}"/>
              </a:ext>
            </a:extLst>
          </p:cNvPr>
          <p:cNvSpPr txBox="1"/>
          <p:nvPr/>
        </p:nvSpPr>
        <p:spPr>
          <a:xfrm>
            <a:off x="4356039" y="3906629"/>
            <a:ext cx="5364224" cy="609600"/>
          </a:xfrm>
          <a:prstGeom prst="rect">
            <a:avLst/>
          </a:prstGeom>
        </p:spPr>
        <p:txBody>
          <a:bodyPr vert="horz" wrap="square" lIns="0" tIns="0" rIns="0" bIns="0" rtlCol="0" anchor="t">
            <a:spAutoFit/>
          </a:bodyPr>
          <a:lstStyle>
            <a:lvl1pPr marL="0" marR="0" indent="0" algn="l" defTabSz="932742" rtl="0" eaLnBrk="1" fontAlgn="auto" latinLnBrk="0" hangingPunct="1">
              <a:lnSpc>
                <a:spcPct val="100000"/>
              </a:lnSpc>
              <a:spcBef>
                <a:spcPct val="0"/>
              </a:spcBef>
              <a:spcAft>
                <a:spcPct val="0"/>
              </a:spcAft>
              <a:buClrTx/>
              <a:buSzPct val="90000"/>
              <a:buFont typeface="Arial" panose="020B0604020202020204" pitchFamily="34" charset="0"/>
              <a:buNone/>
              <a:defRPr sz="1600" kern="1200" spc="0" baseline="0">
                <a:solidFill>
                  <a:schemeClr val="tx1"/>
                </a:solidFill>
                <a:latin typeface="+mj-lt"/>
                <a:ea typeface="+mn-ea"/>
                <a:cs typeface="Segoe UI" pitchFamily="34" charset="0"/>
              </a:defRPr>
            </a:lvl1pPr>
            <a:lvl2pPr marL="265176" marR="0" indent="-109728"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s-ES" sz="2000" b="0" i="0" strike="noStrike" cap="none" spc="0" baseline="0" dirty="0">
                <a:solidFill>
                  <a:srgbClr val="000000"/>
                </a:solidFill>
                <a:effectLst/>
                <a:latin typeface="Segoe UI Semibold"/>
                <a:ea typeface="Segoe UI Semibold"/>
                <a:cs typeface="Segoe UI Semibold" charset="0"/>
              </a:rPr>
              <a:t>Funcionalidades de </a:t>
            </a:r>
            <a:r>
              <a:rPr lang="es-ES" sz="2000" b="0" i="0" strike="noStrike" cap="none" spc="0" baseline="0" dirty="0" err="1">
                <a:solidFill>
                  <a:srgbClr val="000000"/>
                </a:solidFill>
                <a:effectLst/>
                <a:latin typeface="Segoe UI Semibold"/>
                <a:ea typeface="Segoe UI Semibold"/>
                <a:cs typeface="Segoe UI Semibold" charset="0"/>
              </a:rPr>
              <a:t>Computer</a:t>
            </a:r>
            <a:r>
              <a:rPr lang="es-ES" sz="2000" b="0" i="0" strike="noStrike" cap="none" spc="0" baseline="0" dirty="0">
                <a:solidFill>
                  <a:srgbClr val="000000"/>
                </a:solidFill>
                <a:effectLst/>
                <a:latin typeface="Segoe UI Semibold"/>
                <a:ea typeface="Segoe UI Semibold"/>
                <a:cs typeface="Segoe UI Semibold" charset="0"/>
              </a:rPr>
              <a:t> </a:t>
            </a:r>
            <a:r>
              <a:rPr lang="es-ES" sz="2000" b="0" i="0" strike="noStrike" cap="none" spc="0" baseline="0" dirty="0" err="1">
                <a:solidFill>
                  <a:srgbClr val="000000"/>
                </a:solidFill>
                <a:effectLst/>
                <a:latin typeface="Segoe UI Semibold"/>
                <a:ea typeface="Segoe UI Semibold"/>
                <a:cs typeface="Segoe UI Semibold" charset="0"/>
              </a:rPr>
              <a:t>Vision</a:t>
            </a:r>
            <a:r>
              <a:rPr lang="es-ES" sz="2000" b="0" i="0" strike="noStrike" cap="none" spc="0" baseline="0" dirty="0">
                <a:solidFill>
                  <a:srgbClr val="000000"/>
                </a:solidFill>
                <a:effectLst/>
                <a:latin typeface="Segoe UI Semibold"/>
                <a:ea typeface="Segoe UI Semibold"/>
                <a:cs typeface="Segoe UI Semibold" charset="0"/>
              </a:rPr>
              <a:t> en Azure</a:t>
            </a:r>
          </a:p>
        </p:txBody>
      </p:sp>
      <p:sp>
        <p:nvSpPr>
          <p:cNvPr id="23" name="TextBox 22">
            <a:extLst>
              <a:ext uri="{FF2B5EF4-FFF2-40B4-BE49-F238E27FC236}">
                <a16:creationId xmlns:a16="http://schemas.microsoft.com/office/drawing/2014/main" id="{9BAAA182-5E75-061A-FB9F-40CCB69E7B87}"/>
              </a:ext>
            </a:extLst>
          </p:cNvPr>
          <p:cNvSpPr txBox="1"/>
          <p:nvPr/>
        </p:nvSpPr>
        <p:spPr>
          <a:xfrm>
            <a:off x="4356038" y="4397286"/>
            <a:ext cx="6306211" cy="984885"/>
          </a:xfrm>
          <a:prstGeom prst="rect">
            <a:avLst/>
          </a:prstGeom>
          <a:noFill/>
        </p:spPr>
        <p:txBody>
          <a:bodyPr wrap="square" lIns="0" tIns="0" rIns="0" bIns="0">
            <a:spAutoFit/>
          </a:bodyPr>
          <a:lstStyle/>
          <a:p>
            <a:pPr marL="231775" indent="-231775">
              <a:spcAft>
                <a:spcPts val="600"/>
              </a:spcAft>
              <a:buFont typeface="Arial" panose="020B0604020202020204" pitchFamily="34" charset="0"/>
              <a:buChar char="•"/>
            </a:pPr>
            <a:r>
              <a:rPr lang="es-ES" sz="1800" b="0" i="0" strike="noStrike" cap="none" spc="0" baseline="0" dirty="0">
                <a:solidFill>
                  <a:srgbClr val="000000"/>
                </a:solidFill>
                <a:effectLst/>
                <a:latin typeface="Segoe UI"/>
                <a:ea typeface="Segoe UI"/>
                <a:cs typeface="Segoe UI"/>
              </a:rPr>
              <a:t>Análisis de imágenes con el servicio Visión de AI</a:t>
            </a:r>
          </a:p>
          <a:p>
            <a:pPr marL="231775" indent="-231775">
              <a:spcAft>
                <a:spcPts val="600"/>
              </a:spcAft>
              <a:buFont typeface="Arial" panose="020B0604020202020204" pitchFamily="34" charset="0"/>
              <a:buChar char="•"/>
            </a:pPr>
            <a:r>
              <a:rPr lang="es-ES" sz="1800" b="0" i="0" strike="noStrike" cap="none" spc="0" baseline="0" dirty="0">
                <a:solidFill>
                  <a:srgbClr val="000000"/>
                </a:solidFill>
                <a:effectLst/>
                <a:latin typeface="Segoe UI"/>
                <a:ea typeface="Segoe UI"/>
                <a:cs typeface="Segoe UI"/>
              </a:rPr>
              <a:t>Detección de caras con el servicio </a:t>
            </a:r>
            <a:r>
              <a:rPr lang="es-ES" sz="1800" b="0" i="0" strike="noStrike" cap="none" spc="0" baseline="0" dirty="0" err="1">
                <a:solidFill>
                  <a:srgbClr val="000000"/>
                </a:solidFill>
                <a:effectLst/>
                <a:latin typeface="Segoe UI"/>
                <a:ea typeface="Segoe UI"/>
                <a:cs typeface="Segoe UI"/>
              </a:rPr>
              <a:t>Face</a:t>
            </a:r>
            <a:endParaRPr lang="es-ES" sz="1800" b="0" i="0" strike="noStrike" cap="none" spc="0" baseline="0" dirty="0">
              <a:solidFill>
                <a:srgbClr val="000000"/>
              </a:solidFill>
              <a:effectLst/>
              <a:latin typeface="Segoe UI"/>
              <a:ea typeface="Segoe UI"/>
              <a:cs typeface="Segoe UI"/>
            </a:endParaRPr>
          </a:p>
          <a:p>
            <a:pPr marL="231775" indent="-231775">
              <a:spcAft>
                <a:spcPts val="600"/>
              </a:spcAft>
              <a:buFont typeface="Arial" panose="020B0604020202020204" pitchFamily="34" charset="0"/>
              <a:buChar char="•"/>
            </a:pPr>
            <a:r>
              <a:rPr lang="es-ES" sz="1800" b="0" i="0" strike="noStrike" cap="none" spc="0" baseline="0" dirty="0">
                <a:solidFill>
                  <a:srgbClr val="000000"/>
                </a:solidFill>
                <a:effectLst/>
                <a:latin typeface="Segoe UI"/>
                <a:ea typeface="Segoe UI"/>
                <a:cs typeface="Segoe UI"/>
              </a:rPr>
              <a:t>Lectura de texto con el reconocimiento óptico de caracteres</a:t>
            </a:r>
          </a:p>
        </p:txBody>
      </p:sp>
    </p:spTree>
    <p:extLst>
      <p:ext uri="{BB962C8B-B14F-4D97-AF65-F5344CB8AC3E}">
        <p14:creationId xmlns:p14="http://schemas.microsoft.com/office/powerpoint/2010/main" val="601555420"/>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a:xfrm>
            <a:off x="588262" y="585216"/>
            <a:ext cx="8193024" cy="487680"/>
          </a:xfrm>
        </p:spPr>
        <p:txBody>
          <a:bodyPr/>
          <a:lstStyle/>
          <a:p>
            <a:r>
              <a:rPr lang="es-ES" sz="3200" b="0" i="0" strike="noStrike" cap="none" spc="0" baseline="0" dirty="0">
                <a:solidFill>
                  <a:srgbClr val="000000"/>
                </a:solidFill>
                <a:effectLst/>
                <a:latin typeface="Segoe UI Semibold"/>
                <a:ea typeface="Segoe UI Semibold"/>
                <a:cs typeface="Segoe UI Semibold" charset="0"/>
              </a:rPr>
              <a:t>Referencias</a:t>
            </a:r>
          </a:p>
        </p:txBody>
      </p:sp>
      <p:sp>
        <p:nvSpPr>
          <p:cNvPr id="2" name="Oval 1">
            <a:extLst>
              <a:ext uri="{FF2B5EF4-FFF2-40B4-BE49-F238E27FC236}">
                <a16:creationId xmlns:a16="http://schemas.microsoft.com/office/drawing/2014/main" id="{90430C75-5B68-D7E4-7D8F-1438A039AF7F}"/>
              </a:ext>
              <a:ext uri="{C183D7F6-B498-43B3-948B-1728B52AA6E4}">
                <adec:decorative xmlns:adec="http://schemas.microsoft.com/office/drawing/2017/decorative" val="1"/>
              </a:ext>
            </a:extLst>
          </p:cNvPr>
          <p:cNvSpPr/>
          <p:nvPr/>
        </p:nvSpPr>
        <p:spPr bwMode="auto">
          <a:xfrm>
            <a:off x="7777956" y="1752600"/>
            <a:ext cx="3657600" cy="3657600"/>
          </a:xfrm>
          <a:prstGeom prst="ellipse">
            <a:avLst/>
          </a:prstGeom>
          <a:solidFill>
            <a:schemeClr val="bg1"/>
          </a:solidFill>
          <a:ln>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3" name="Graphic 2">
            <a:extLst>
              <a:ext uri="{FF2B5EF4-FFF2-40B4-BE49-F238E27FC236}">
                <a16:creationId xmlns:a16="http://schemas.microsoft.com/office/drawing/2014/main" id="{81F7CF81-3FC2-6219-292E-42085E30E5A0}"/>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049419" y="1871663"/>
            <a:ext cx="3114674" cy="3114674"/>
          </a:xfrm>
          <a:prstGeom prst="rect">
            <a:avLst/>
          </a:prstGeom>
        </p:spPr>
      </p:pic>
      <p:sp>
        <p:nvSpPr>
          <p:cNvPr id="6" name="TextBox 5">
            <a:extLst>
              <a:ext uri="{FF2B5EF4-FFF2-40B4-BE49-F238E27FC236}">
                <a16:creationId xmlns:a16="http://schemas.microsoft.com/office/drawing/2014/main" id="{4E9AA3CA-80D8-EA4B-2718-01CA28A470F8}"/>
              </a:ext>
            </a:extLst>
          </p:cNvPr>
          <p:cNvSpPr txBox="1"/>
          <p:nvPr/>
        </p:nvSpPr>
        <p:spPr>
          <a:xfrm>
            <a:off x="756443" y="1579878"/>
            <a:ext cx="6092931" cy="3077766"/>
          </a:xfrm>
          <a:prstGeom prst="rect">
            <a:avLst/>
          </a:prstGeom>
          <a:noFill/>
        </p:spPr>
        <p:txBody>
          <a:bodyPr wrap="square" lIns="0" tIns="0" rIns="0" bIns="0" rtlCol="0">
            <a:spAutoFit/>
          </a:bodyPr>
          <a:lstStyle/>
          <a:p>
            <a:pPr algn="l"/>
            <a:r>
              <a:rPr lang="es-ES" sz="2000" b="0" i="0" strike="noStrike" cap="none" spc="0" baseline="0" dirty="0">
                <a:solidFill>
                  <a:srgbClr val="000000"/>
                </a:solidFill>
                <a:effectLst/>
                <a:latin typeface="Segoe UI"/>
                <a:ea typeface="Segoe UI"/>
                <a:cs typeface="Segoe UI"/>
              </a:rPr>
              <a:t>Más información sobre:</a:t>
            </a:r>
          </a:p>
          <a:p>
            <a:pPr marL="285750" indent="-285750" algn="l">
              <a:buFont typeface="Arial" panose="020B0604020202020204" pitchFamily="34" charset="0"/>
              <a:buChar char="•"/>
            </a:pPr>
            <a:r>
              <a:rPr lang="es-ES" sz="2000" b="0" i="0" strike="noStrike" cap="none" spc="0" baseline="0" dirty="0">
                <a:solidFill>
                  <a:srgbClr val="000000"/>
                </a:solidFill>
                <a:effectLst/>
                <a:latin typeface="Segoe UI"/>
                <a:ea typeface="Segoe UI"/>
                <a:cs typeface="Segoe UI"/>
              </a:rPr>
              <a:t>Aspectos básicos de </a:t>
            </a:r>
            <a:r>
              <a:rPr lang="es-ES" sz="2000" b="0" i="0" strike="noStrike" cap="none" spc="0" baseline="0" dirty="0" err="1">
                <a:solidFill>
                  <a:srgbClr val="000000"/>
                </a:solidFill>
                <a:effectLst/>
                <a:latin typeface="Segoe UI"/>
                <a:ea typeface="Segoe UI"/>
                <a:cs typeface="Segoe UI"/>
              </a:rPr>
              <a:t>Computer</a:t>
            </a:r>
            <a:r>
              <a:rPr lang="es-ES" sz="2000" b="0" i="0" strike="noStrike" cap="none" spc="0" baseline="0" dirty="0">
                <a:solidFill>
                  <a:srgbClr val="000000"/>
                </a:solidFill>
                <a:effectLst/>
                <a:latin typeface="Segoe UI"/>
                <a:ea typeface="Segoe UI"/>
                <a:cs typeface="Segoe UI"/>
              </a:rPr>
              <a:t> </a:t>
            </a:r>
            <a:r>
              <a:rPr lang="es-ES" sz="2000" b="0" i="0" strike="noStrike" cap="none" spc="0" baseline="0" dirty="0" err="1">
                <a:solidFill>
                  <a:srgbClr val="000000"/>
                </a:solidFill>
                <a:effectLst/>
                <a:latin typeface="Segoe UI"/>
                <a:ea typeface="Segoe UI"/>
                <a:cs typeface="Segoe UI"/>
              </a:rPr>
              <a:t>Vision</a:t>
            </a:r>
            <a:endParaRPr lang="es-ES" sz="2000" b="0" i="0" strike="noStrike" cap="none" spc="0" baseline="0" dirty="0">
              <a:solidFill>
                <a:srgbClr val="000000"/>
              </a:solidFill>
              <a:effectLst/>
              <a:latin typeface="Segoe UI"/>
              <a:ea typeface="Segoe UI"/>
              <a:cs typeface="Segoe UI"/>
            </a:endParaRPr>
          </a:p>
          <a:p>
            <a:pPr marL="285750" indent="-285750" algn="l">
              <a:buFont typeface="Arial" panose="020B0604020202020204" pitchFamily="34" charset="0"/>
              <a:buChar char="•"/>
            </a:pPr>
            <a:r>
              <a:rPr lang="es-ES" sz="2000" b="0" i="0" strike="noStrike" cap="none" spc="0" baseline="0" dirty="0">
                <a:solidFill>
                  <a:srgbClr val="000000"/>
                </a:solidFill>
                <a:effectLst/>
                <a:latin typeface="Segoe UI"/>
                <a:ea typeface="Segoe UI"/>
                <a:cs typeface="Segoe UI"/>
              </a:rPr>
              <a:t>Aspectos básicos del reconocimiento facial</a:t>
            </a:r>
          </a:p>
          <a:p>
            <a:pPr marL="285750" indent="-285750" algn="l">
              <a:buFont typeface="Arial" panose="020B0604020202020204" pitchFamily="34" charset="0"/>
              <a:buChar char="•"/>
            </a:pPr>
            <a:r>
              <a:rPr lang="es-ES" sz="2000" b="0" i="0" strike="noStrike" cap="none" spc="0" baseline="0" dirty="0">
                <a:solidFill>
                  <a:srgbClr val="000000"/>
                </a:solidFill>
                <a:effectLst/>
                <a:latin typeface="Segoe UI"/>
                <a:ea typeface="Segoe UI"/>
                <a:cs typeface="Segoe UI"/>
              </a:rPr>
              <a:t>Aspectos básicos del reconocimiento óptico </a:t>
            </a:r>
            <a:br>
              <a:rPr lang="es-ES" sz="2000" b="0" i="0" strike="noStrike" cap="none" spc="0" baseline="0" dirty="0">
                <a:solidFill>
                  <a:srgbClr val="000000"/>
                </a:solidFill>
                <a:effectLst/>
                <a:latin typeface="Segoe UI"/>
                <a:ea typeface="Segoe UI"/>
                <a:cs typeface="Segoe UI"/>
              </a:rPr>
            </a:br>
            <a:r>
              <a:rPr lang="es-ES" sz="2000" b="0" i="0" strike="noStrike" cap="none" spc="0" baseline="0" dirty="0">
                <a:solidFill>
                  <a:srgbClr val="000000"/>
                </a:solidFill>
                <a:effectLst/>
                <a:latin typeface="Segoe UI"/>
                <a:ea typeface="Segoe UI"/>
                <a:cs typeface="Segoe UI"/>
              </a:rPr>
              <a:t>de caracteres</a:t>
            </a:r>
          </a:p>
          <a:p>
            <a:pPr marL="285750" indent="-285750" algn="l">
              <a:buFont typeface="Arial" panose="020B0604020202020204" pitchFamily="34" charset="0"/>
              <a:buChar char="•"/>
            </a:pPr>
            <a:endParaRPr lang="en-US" sz="2000" dirty="0"/>
          </a:p>
          <a:p>
            <a:r>
              <a:rPr lang="es-ES" sz="2000" b="0" i="0" strike="noStrike" cap="none" spc="0" baseline="0" dirty="0">
                <a:solidFill>
                  <a:srgbClr val="000000"/>
                </a:solidFill>
                <a:effectLst/>
                <a:latin typeface="Segoe UI"/>
                <a:ea typeface="Segoe UI"/>
                <a:cs typeface="Segoe UI"/>
              </a:rPr>
              <a:t>A través del contenido de </a:t>
            </a:r>
            <a:r>
              <a:rPr lang="es-ES" sz="2000" b="0" i="0" strike="noStrike" cap="none" spc="0" baseline="0" dirty="0" err="1">
                <a:solidFill>
                  <a:srgbClr val="000000"/>
                </a:solidFill>
                <a:effectLst/>
                <a:latin typeface="Segoe UI"/>
                <a:ea typeface="Segoe UI"/>
                <a:cs typeface="Segoe UI"/>
              </a:rPr>
              <a:t>Learn</a:t>
            </a:r>
            <a:r>
              <a:rPr lang="es-ES" sz="2000" b="0" i="0" strike="noStrike" cap="none" spc="0" baseline="0" dirty="0">
                <a:solidFill>
                  <a:srgbClr val="000000"/>
                </a:solidFill>
                <a:effectLst/>
                <a:latin typeface="Segoe UI"/>
                <a:ea typeface="Segoe UI"/>
                <a:cs typeface="Segoe UI"/>
              </a:rPr>
              <a:t>: </a:t>
            </a:r>
            <a:r>
              <a:rPr lang="es-ES" sz="2000" b="0" i="0" strike="noStrike" cap="none" spc="0" baseline="0" dirty="0">
                <a:solidFill>
                  <a:srgbClr val="000000"/>
                </a:solidFill>
                <a:effectLst/>
                <a:latin typeface="Segoe UI"/>
                <a:ea typeface="Segoe UI"/>
                <a:cs typeface="Segoe UI"/>
                <a:hlinkClick r:id="rId5"/>
              </a:rPr>
              <a:t>Aspectos </a:t>
            </a:r>
            <a:br>
              <a:rPr lang="es-ES" sz="2000" b="0" i="0" strike="noStrike" cap="none" spc="0" baseline="0" dirty="0">
                <a:solidFill>
                  <a:srgbClr val="000000"/>
                </a:solidFill>
                <a:effectLst/>
                <a:latin typeface="Segoe UI"/>
                <a:ea typeface="Segoe UI"/>
                <a:cs typeface="Segoe UI"/>
                <a:hlinkClick r:id="rId5"/>
              </a:rPr>
            </a:br>
            <a:r>
              <a:rPr lang="es-ES" sz="2000" b="0" i="0" strike="noStrike" cap="none" spc="0" baseline="0" dirty="0">
                <a:solidFill>
                  <a:srgbClr val="000000"/>
                </a:solidFill>
                <a:effectLst/>
                <a:latin typeface="Segoe UI"/>
                <a:ea typeface="Segoe UI"/>
                <a:cs typeface="Segoe UI"/>
                <a:hlinkClick r:id="rId5"/>
              </a:rPr>
              <a:t>básicos de Microsoft Azure AI: </a:t>
            </a:r>
            <a:r>
              <a:rPr lang="es-ES" sz="2000" b="0" i="0" strike="noStrike" cap="none" spc="0" baseline="0" dirty="0" err="1">
                <a:solidFill>
                  <a:srgbClr val="000000"/>
                </a:solidFill>
                <a:effectLst/>
                <a:latin typeface="Segoe UI"/>
                <a:ea typeface="Segoe UI"/>
                <a:cs typeface="Segoe UI"/>
                <a:hlinkClick r:id="rId5"/>
              </a:rPr>
              <a:t>Computer</a:t>
            </a:r>
            <a:r>
              <a:rPr lang="es-ES" sz="2000" b="0" i="0" strike="noStrike" cap="none" spc="0" baseline="0" dirty="0">
                <a:solidFill>
                  <a:srgbClr val="000000"/>
                </a:solidFill>
                <a:effectLst/>
                <a:latin typeface="Segoe UI"/>
                <a:ea typeface="Segoe UI"/>
                <a:cs typeface="Segoe UI"/>
                <a:hlinkClick r:id="rId5"/>
              </a:rPr>
              <a:t> </a:t>
            </a:r>
            <a:br>
              <a:rPr lang="es-ES" sz="2000" b="0" i="0" strike="noStrike" cap="none" spc="0" baseline="0" dirty="0">
                <a:solidFill>
                  <a:srgbClr val="000000"/>
                </a:solidFill>
                <a:effectLst/>
                <a:latin typeface="Segoe UI"/>
                <a:ea typeface="Segoe UI"/>
                <a:cs typeface="Segoe UI"/>
                <a:hlinkClick r:id="rId5"/>
              </a:rPr>
            </a:br>
            <a:r>
              <a:rPr lang="es-ES" sz="2000" b="0" i="0" strike="noStrike" cap="none" spc="0" baseline="0" dirty="0" err="1">
                <a:solidFill>
                  <a:srgbClr val="000000"/>
                </a:solidFill>
                <a:effectLst/>
                <a:latin typeface="Segoe UI"/>
                <a:ea typeface="Segoe UI"/>
                <a:cs typeface="Segoe UI"/>
                <a:hlinkClick r:id="rId5"/>
              </a:rPr>
              <a:t>Vision</a:t>
            </a:r>
            <a:r>
              <a:rPr lang="es-ES" sz="2000" b="0" i="0" strike="noStrike" cap="none" spc="0" baseline="0" dirty="0">
                <a:solidFill>
                  <a:srgbClr val="000000"/>
                </a:solidFill>
                <a:effectLst/>
                <a:latin typeface="Segoe UI"/>
                <a:ea typeface="Segoe UI"/>
                <a:cs typeface="Segoe UI"/>
                <a:hlinkClick r:id="rId5"/>
              </a:rPr>
              <a:t>: entrenamiento | Microsoft </a:t>
            </a:r>
            <a:r>
              <a:rPr lang="es-ES" sz="2000" b="0" i="0" strike="noStrike" cap="none" spc="0" baseline="0" dirty="0" err="1">
                <a:solidFill>
                  <a:srgbClr val="000000"/>
                </a:solidFill>
                <a:effectLst/>
                <a:latin typeface="Segoe UI"/>
                <a:ea typeface="Segoe UI"/>
                <a:cs typeface="Segoe UI"/>
                <a:hlinkClick r:id="rId5"/>
              </a:rPr>
              <a:t>Learn</a:t>
            </a:r>
            <a:endParaRPr lang="en-US" sz="1800" dirty="0"/>
          </a:p>
          <a:p>
            <a:pPr algn="l"/>
            <a:endParaRPr lang="en-US" sz="2000" dirty="0"/>
          </a:p>
        </p:txBody>
      </p:sp>
    </p:spTree>
    <p:extLst>
      <p:ext uri="{BB962C8B-B14F-4D97-AF65-F5344CB8AC3E}">
        <p14:creationId xmlns:p14="http://schemas.microsoft.com/office/powerpoint/2010/main" val="3893834596"/>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2948C55-432D-4917-9553-C2E5899045EB}"/>
              </a:ext>
            </a:extLst>
          </p:cNvPr>
          <p:cNvSpPr>
            <a:spLocks noGrp="1"/>
          </p:cNvSpPr>
          <p:nvPr>
            <p:ph type="title"/>
          </p:nvPr>
        </p:nvSpPr>
        <p:spPr/>
        <p:txBody>
          <a:bodyPr/>
          <a:lstStyle/>
          <a:p>
            <a:r>
              <a:rPr lang="es-ES" sz="2000" b="0" i="0" strike="noStrike" cap="none" spc="0" baseline="0" dirty="0">
                <a:solidFill>
                  <a:srgbClr val="001F2D"/>
                </a:solidFill>
                <a:effectLst/>
                <a:latin typeface="Segoe UI Semibold"/>
                <a:ea typeface="Segoe UI Semibold"/>
                <a:cs typeface="Segoe UI Semibold" charset="0"/>
              </a:rPr>
              <a:t>Diapositiva de cierre</a:t>
            </a:r>
          </a:p>
        </p:txBody>
      </p:sp>
    </p:spTree>
    <p:extLst>
      <p:ext uri="{BB962C8B-B14F-4D97-AF65-F5344CB8AC3E}">
        <p14:creationId xmlns:p14="http://schemas.microsoft.com/office/powerpoint/2010/main" val="105713853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tIns="0" rIns="0" bIns="0">
            <a:noAutofit/>
          </a:bodyPr>
          <a:lstStyle/>
          <a:p>
            <a:r>
              <a:rPr lang="es-ES" sz="3200" b="0" i="0" strike="noStrike" cap="none" spc="0" baseline="0" dirty="0">
                <a:solidFill>
                  <a:srgbClr val="000000"/>
                </a:solidFill>
                <a:effectLst/>
                <a:latin typeface="Segoe UI Semibold"/>
                <a:ea typeface="Segoe UI Semibold"/>
                <a:cs typeface="Segoe UI Semibold" charset="0"/>
              </a:rPr>
              <a:t>Programa</a:t>
            </a:r>
          </a:p>
        </p:txBody>
      </p:sp>
      <p:sp>
        <p:nvSpPr>
          <p:cNvPr id="6" name="Text Placeholder 5"/>
          <p:cNvSpPr>
            <a:spLocks noGrp="1"/>
          </p:cNvSpPr>
          <p:nvPr>
            <p:ph type="body" sz="quarter" idx="15"/>
          </p:nvPr>
        </p:nvSpPr>
        <p:spPr>
          <a:xfrm>
            <a:off x="586389" y="1818177"/>
            <a:ext cx="7115310" cy="762000"/>
          </a:xfrm>
        </p:spPr>
        <p:txBody>
          <a:bodyPr vert="horz" wrap="square" lIns="0" tIns="0" rIns="0" bIns="0" rtlCol="0">
            <a:spAutoFit/>
          </a:bodyPr>
          <a:lstStyle/>
          <a:p>
            <a:pPr marL="339725" lvl="1" indent="-339725">
              <a:spcBef>
                <a:spcPct val="0"/>
              </a:spcBef>
              <a:spcAft>
                <a:spcPts val="1200"/>
              </a:spcAft>
            </a:pPr>
            <a:r>
              <a:rPr lang="es-ES" sz="2000" b="0" i="0" strike="noStrike" cap="none" spc="0" baseline="0" dirty="0">
                <a:solidFill>
                  <a:srgbClr val="000000"/>
                </a:solidFill>
                <a:effectLst/>
                <a:latin typeface="Segoe UI"/>
                <a:ea typeface="Segoe UI"/>
                <a:cs typeface="Segoe UI"/>
              </a:rPr>
              <a:t>Conceptos de </a:t>
            </a:r>
            <a:r>
              <a:rPr lang="es-ES" sz="2000" b="0" i="0" strike="noStrike" cap="none" spc="0" baseline="0" dirty="0" err="1">
                <a:solidFill>
                  <a:srgbClr val="000000"/>
                </a:solidFill>
                <a:effectLst/>
                <a:latin typeface="Segoe UI"/>
                <a:ea typeface="Segoe UI"/>
                <a:cs typeface="Segoe UI"/>
              </a:rPr>
              <a:t>Computer</a:t>
            </a:r>
            <a:r>
              <a:rPr lang="es-ES" sz="2000" b="0" i="0" strike="noStrike" cap="none" spc="0" baseline="0" dirty="0">
                <a:solidFill>
                  <a:srgbClr val="000000"/>
                </a:solidFill>
                <a:effectLst/>
                <a:latin typeface="Segoe UI"/>
                <a:ea typeface="Segoe UI"/>
                <a:cs typeface="Segoe UI"/>
              </a:rPr>
              <a:t> </a:t>
            </a:r>
            <a:r>
              <a:rPr lang="es-ES" sz="2000" b="0" i="0" strike="noStrike" cap="none" spc="0" baseline="0" dirty="0" err="1">
                <a:solidFill>
                  <a:srgbClr val="000000"/>
                </a:solidFill>
                <a:effectLst/>
                <a:latin typeface="Segoe UI"/>
                <a:ea typeface="Segoe UI"/>
                <a:cs typeface="Segoe UI"/>
              </a:rPr>
              <a:t>Vision</a:t>
            </a:r>
            <a:endParaRPr lang="es-ES" sz="2000" b="0" i="0" strike="noStrike" cap="none" spc="0" baseline="0" dirty="0">
              <a:solidFill>
                <a:srgbClr val="000000"/>
              </a:solidFill>
              <a:effectLst/>
              <a:latin typeface="Segoe UI"/>
              <a:ea typeface="Segoe UI"/>
              <a:cs typeface="Segoe UI"/>
            </a:endParaRPr>
          </a:p>
          <a:p>
            <a:pPr marL="339725" lvl="1" indent="-339725">
              <a:spcBef>
                <a:spcPct val="0"/>
              </a:spcBef>
              <a:spcAft>
                <a:spcPts val="1200"/>
              </a:spcAft>
            </a:pPr>
            <a:r>
              <a:rPr lang="es-ES" sz="2000" b="0" i="0" strike="noStrike" cap="none" spc="0" baseline="0" dirty="0">
                <a:solidFill>
                  <a:srgbClr val="000000"/>
                </a:solidFill>
                <a:effectLst/>
                <a:latin typeface="Segoe UI"/>
                <a:ea typeface="Segoe UI"/>
                <a:cs typeface="Segoe UI"/>
              </a:rPr>
              <a:t>Funcionalidades de </a:t>
            </a:r>
            <a:r>
              <a:rPr lang="es-ES" sz="2000" b="0" i="0" strike="noStrike" cap="none" spc="0" baseline="0" dirty="0" err="1">
                <a:solidFill>
                  <a:srgbClr val="000000"/>
                </a:solidFill>
                <a:effectLst/>
                <a:latin typeface="Segoe UI"/>
                <a:ea typeface="Segoe UI"/>
                <a:cs typeface="Segoe UI"/>
              </a:rPr>
              <a:t>Computer</a:t>
            </a:r>
            <a:r>
              <a:rPr lang="es-ES" sz="2000" b="0" i="0" strike="noStrike" cap="none" spc="0" baseline="0" dirty="0">
                <a:solidFill>
                  <a:srgbClr val="000000"/>
                </a:solidFill>
                <a:effectLst/>
                <a:latin typeface="Segoe UI"/>
                <a:ea typeface="Segoe UI"/>
                <a:cs typeface="Segoe UI"/>
              </a:rPr>
              <a:t> </a:t>
            </a:r>
            <a:r>
              <a:rPr lang="es-ES" sz="2000" b="0" i="0" strike="noStrike" cap="none" spc="0" baseline="0" dirty="0" err="1">
                <a:solidFill>
                  <a:srgbClr val="000000"/>
                </a:solidFill>
                <a:effectLst/>
                <a:latin typeface="Segoe UI"/>
                <a:ea typeface="Segoe UI"/>
                <a:cs typeface="Segoe UI"/>
              </a:rPr>
              <a:t>Vision</a:t>
            </a:r>
            <a:r>
              <a:rPr lang="es-ES" sz="2000" b="0" i="0" strike="noStrike" cap="none" spc="0" baseline="0" dirty="0">
                <a:solidFill>
                  <a:srgbClr val="000000"/>
                </a:solidFill>
                <a:effectLst/>
                <a:latin typeface="Segoe UI"/>
                <a:ea typeface="Segoe UI"/>
                <a:cs typeface="Segoe UI"/>
              </a:rPr>
              <a:t> en Azure</a:t>
            </a:r>
          </a:p>
        </p:txBody>
      </p:sp>
    </p:spTree>
    <p:extLst>
      <p:ext uri="{BB962C8B-B14F-4D97-AF65-F5344CB8AC3E}">
        <p14:creationId xmlns:p14="http://schemas.microsoft.com/office/powerpoint/2010/main" val="424467193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2" y="585216"/>
            <a:ext cx="8193024" cy="487680"/>
          </a:xfrm>
        </p:spPr>
        <p:txBody>
          <a:bodyPr/>
          <a:lstStyle/>
          <a:p>
            <a:r>
              <a:rPr lang="es-ES" sz="3200" b="0" i="0" strike="noStrike" cap="none" spc="0" baseline="0" dirty="0">
                <a:solidFill>
                  <a:srgbClr val="000000"/>
                </a:solidFill>
                <a:effectLst/>
                <a:latin typeface="Segoe UI Semibold"/>
                <a:ea typeface="Segoe UI Semibold"/>
                <a:cs typeface="Segoe UI Semibold" charset="0"/>
              </a:rPr>
              <a:t>Objetivos de aprendizaje</a:t>
            </a:r>
          </a:p>
        </p:txBody>
      </p:sp>
      <p:sp>
        <p:nvSpPr>
          <p:cNvPr id="2" name="Text Placeholder 2">
            <a:extLst>
              <a:ext uri="{FF2B5EF4-FFF2-40B4-BE49-F238E27FC236}">
                <a16:creationId xmlns:a16="http://schemas.microsoft.com/office/drawing/2014/main" id="{EF9ECB7C-1A30-02E8-625D-CC757BECC22D}"/>
              </a:ext>
            </a:extLst>
          </p:cNvPr>
          <p:cNvSpPr txBox="1"/>
          <p:nvPr/>
        </p:nvSpPr>
        <p:spPr>
          <a:xfrm>
            <a:off x="588262" y="1196620"/>
            <a:ext cx="8193024" cy="246221"/>
          </a:xfrm>
          <a:prstGeom prst="rect">
            <a:avLst/>
          </a:prstGeom>
        </p:spPr>
        <p:txBody>
          <a:bodyPr lIns="0" tIns="0" rIns="0" bIns="0" anchor="ctr">
            <a:noAutofit/>
          </a:bodyPr>
          <a:lstStyle>
            <a:lvl1pPr marL="137160" marR="0" indent="-137160"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600" kern="1200" spc="0" baseline="0">
                <a:solidFill>
                  <a:schemeClr val="tx1"/>
                </a:solidFill>
                <a:latin typeface="+mn-lt"/>
                <a:ea typeface="+mn-ea"/>
                <a:cs typeface="Segoe UI" pitchFamily="34" charset="0"/>
              </a:defRPr>
            </a:lvl1pPr>
            <a:lvl2pPr marL="265176" marR="0" indent="-109728"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ct val="0"/>
              </a:spcAft>
              <a:buClrTx/>
              <a:buSzPct val="90000"/>
              <a:buFont typeface="Arial" panose="020B0604020202020204" pitchFamily="34" charset="0"/>
              <a:buChar char="•"/>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s-ES" sz="1800" b="0" i="0" strike="noStrike" cap="none" spc="0" baseline="0">
                <a:solidFill>
                  <a:srgbClr val="000000"/>
                </a:solidFill>
                <a:effectLst/>
                <a:latin typeface="Segoe UI"/>
                <a:ea typeface="Segoe UI"/>
                <a:cs typeface="Segoe UI"/>
              </a:rPr>
              <a:t>Tras finalizar este módulo, podrá:</a:t>
            </a:r>
          </a:p>
        </p:txBody>
      </p:sp>
      <p:sp>
        <p:nvSpPr>
          <p:cNvPr id="80" name="Oval 79">
            <a:extLst>
              <a:ext uri="{FF2B5EF4-FFF2-40B4-BE49-F238E27FC236}">
                <a16:creationId xmlns:a16="http://schemas.microsoft.com/office/drawing/2014/main" id="{71DB8D22-926F-853E-F0C8-764493609A16}"/>
              </a:ext>
            </a:extLst>
          </p:cNvPr>
          <p:cNvSpPr/>
          <p:nvPr/>
        </p:nvSpPr>
        <p:spPr bwMode="auto">
          <a:xfrm>
            <a:off x="624243" y="1561801"/>
            <a:ext cx="557786" cy="557786"/>
          </a:xfrm>
          <a:prstGeom prst="ellipse">
            <a:avLst/>
          </a:prstGeom>
          <a:solidFill>
            <a:srgbClr val="FFA388"/>
          </a:solidFill>
          <a:ln w="9525" cap="flat" cmpd="sng" algn="ctr">
            <a:noFill/>
            <a:prstDash val="soli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14400"/>
            <a:r>
              <a:rPr lang="es-ES" sz="2800" b="1" i="0" strike="noStrike" cap="none" spc="0" baseline="0">
                <a:solidFill>
                  <a:srgbClr val="000000"/>
                </a:solidFill>
                <a:effectLst/>
                <a:latin typeface="Segoe UI"/>
                <a:ea typeface="Segoe UI"/>
                <a:cs typeface="Segoe UI"/>
              </a:rPr>
              <a:t>1</a:t>
            </a:r>
          </a:p>
        </p:txBody>
      </p:sp>
      <p:sp>
        <p:nvSpPr>
          <p:cNvPr id="3" name="TextBox 2">
            <a:extLst>
              <a:ext uri="{FF2B5EF4-FFF2-40B4-BE49-F238E27FC236}">
                <a16:creationId xmlns:a16="http://schemas.microsoft.com/office/drawing/2014/main" id="{A7A334F9-008A-772B-75DD-94814D31A5C5}"/>
              </a:ext>
            </a:extLst>
          </p:cNvPr>
          <p:cNvSpPr txBox="1"/>
          <p:nvPr/>
        </p:nvSpPr>
        <p:spPr>
          <a:xfrm>
            <a:off x="1278673" y="1658721"/>
            <a:ext cx="6094140" cy="640080"/>
          </a:xfrm>
          <a:prstGeom prst="rect">
            <a:avLst/>
          </a:prstGeom>
          <a:noFill/>
        </p:spPr>
        <p:txBody>
          <a:bodyPr wrap="square">
            <a:spAutoFit/>
          </a:bodyPr>
          <a:lstStyle/>
          <a:p>
            <a:pPr marL="0" marR="0" lvl="0" indent="0" algn="l" defTabSz="914367" rtl="0" eaLnBrk="1" fontAlgn="auto" latinLnBrk="0" hangingPunct="1">
              <a:lnSpc>
                <a:spcPct val="100000"/>
              </a:lnSpc>
              <a:spcBef>
                <a:spcPct val="0"/>
              </a:spcBef>
              <a:spcAft>
                <a:spcPct val="0"/>
              </a:spcAft>
              <a:buClrTx/>
              <a:buSzTx/>
              <a:buFontTx/>
              <a:buNone/>
              <a:defRPr/>
            </a:pPr>
            <a:r>
              <a:rPr lang="es-ES" sz="1800" b="0" i="0" strike="noStrike" cap="none" spc="0" baseline="0">
                <a:solidFill>
                  <a:srgbClr val="000000"/>
                </a:solidFill>
                <a:effectLst/>
                <a:latin typeface="Segoe UI"/>
                <a:ea typeface="Segoe UI"/>
                <a:cs typeface="Segoe UI"/>
              </a:rPr>
              <a:t>Comprender las funcionalidades de Visión de Azure AI.</a:t>
            </a:r>
          </a:p>
        </p:txBody>
      </p:sp>
      <p:sp>
        <p:nvSpPr>
          <p:cNvPr id="98" name="Oval 97">
            <a:extLst>
              <a:ext uri="{FF2B5EF4-FFF2-40B4-BE49-F238E27FC236}">
                <a16:creationId xmlns:a16="http://schemas.microsoft.com/office/drawing/2014/main" id="{FB9D4D78-EC2D-5052-0537-EF8AA477E116}"/>
              </a:ext>
            </a:extLst>
          </p:cNvPr>
          <p:cNvSpPr/>
          <p:nvPr/>
        </p:nvSpPr>
        <p:spPr bwMode="auto">
          <a:xfrm>
            <a:off x="624243" y="2610357"/>
            <a:ext cx="557786" cy="557786"/>
          </a:xfrm>
          <a:prstGeom prst="ellipse">
            <a:avLst/>
          </a:prstGeom>
          <a:solidFill>
            <a:srgbClr val="FFA388"/>
          </a:solidFill>
          <a:ln w="9525" cap="flat" cmpd="sng" algn="ctr">
            <a:noFill/>
            <a:prstDash val="soli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14400"/>
            <a:r>
              <a:rPr lang="es-ES" sz="2800" b="1" i="0" strike="noStrike" cap="none" spc="0" baseline="0">
                <a:solidFill>
                  <a:srgbClr val="000000"/>
                </a:solidFill>
                <a:effectLst/>
                <a:latin typeface="Segoe UI"/>
                <a:ea typeface="Segoe UI"/>
                <a:cs typeface="Segoe UI"/>
              </a:rPr>
              <a:t>2</a:t>
            </a:r>
          </a:p>
        </p:txBody>
      </p:sp>
      <p:sp>
        <p:nvSpPr>
          <p:cNvPr id="4" name="TextBox 3">
            <a:extLst>
              <a:ext uri="{FF2B5EF4-FFF2-40B4-BE49-F238E27FC236}">
                <a16:creationId xmlns:a16="http://schemas.microsoft.com/office/drawing/2014/main" id="{DB579C9B-F7A4-7E0C-9200-F2877670E307}"/>
              </a:ext>
            </a:extLst>
          </p:cNvPr>
          <p:cNvSpPr txBox="1"/>
          <p:nvPr/>
        </p:nvSpPr>
        <p:spPr>
          <a:xfrm>
            <a:off x="1278672" y="2707277"/>
            <a:ext cx="6950927" cy="369332"/>
          </a:xfrm>
          <a:prstGeom prst="rect">
            <a:avLst/>
          </a:prstGeom>
          <a:noFill/>
        </p:spPr>
        <p:txBody>
          <a:bodyPr wrap="square">
            <a:spAutoFit/>
          </a:bodyPr>
          <a:lstStyle/>
          <a:p>
            <a:pPr marL="0" marR="0" lvl="0" indent="0" algn="l" defTabSz="914367" rtl="0" eaLnBrk="1" fontAlgn="auto" latinLnBrk="0" hangingPunct="1">
              <a:lnSpc>
                <a:spcPct val="100000"/>
              </a:lnSpc>
              <a:spcBef>
                <a:spcPct val="0"/>
              </a:spcBef>
              <a:spcAft>
                <a:spcPct val="0"/>
              </a:spcAft>
              <a:buClrTx/>
              <a:buSzTx/>
              <a:buFontTx/>
              <a:buNone/>
              <a:defRPr/>
            </a:pPr>
            <a:r>
              <a:rPr lang="es-ES" sz="1800" b="0" i="0" strike="noStrike" cap="none" spc="0" baseline="0" dirty="0">
                <a:solidFill>
                  <a:srgbClr val="000000"/>
                </a:solidFill>
                <a:effectLst/>
                <a:latin typeface="Segoe UI"/>
                <a:ea typeface="Segoe UI"/>
                <a:cs typeface="Segoe UI"/>
              </a:rPr>
              <a:t>Identificar los distintos servicios incluidos en Visión de Azure AI.</a:t>
            </a:r>
          </a:p>
        </p:txBody>
      </p:sp>
      <p:sp>
        <p:nvSpPr>
          <p:cNvPr id="101" name="Oval 100">
            <a:extLst>
              <a:ext uri="{FF2B5EF4-FFF2-40B4-BE49-F238E27FC236}">
                <a16:creationId xmlns:a16="http://schemas.microsoft.com/office/drawing/2014/main" id="{E06C7E83-F806-C0D7-C7A7-6090B76A8795}"/>
              </a:ext>
            </a:extLst>
          </p:cNvPr>
          <p:cNvSpPr/>
          <p:nvPr/>
        </p:nvSpPr>
        <p:spPr bwMode="auto">
          <a:xfrm>
            <a:off x="624243" y="3656520"/>
            <a:ext cx="557786" cy="557786"/>
          </a:xfrm>
          <a:prstGeom prst="ellipse">
            <a:avLst/>
          </a:prstGeom>
          <a:solidFill>
            <a:srgbClr val="FFA388"/>
          </a:solidFill>
          <a:ln w="9525" cap="flat" cmpd="sng" algn="ctr">
            <a:noFill/>
            <a:prstDash val="soli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14400"/>
            <a:r>
              <a:rPr lang="es-ES" sz="2800" b="1" i="0" strike="noStrike" cap="none" spc="0" baseline="0">
                <a:solidFill>
                  <a:srgbClr val="000000"/>
                </a:solidFill>
                <a:effectLst/>
                <a:latin typeface="Segoe UI"/>
                <a:ea typeface="Segoe UI"/>
                <a:cs typeface="Segoe UI"/>
              </a:rPr>
              <a:t>3</a:t>
            </a:r>
          </a:p>
        </p:txBody>
      </p:sp>
      <p:sp>
        <p:nvSpPr>
          <p:cNvPr id="5" name="TextBox 4">
            <a:extLst>
              <a:ext uri="{FF2B5EF4-FFF2-40B4-BE49-F238E27FC236}">
                <a16:creationId xmlns:a16="http://schemas.microsoft.com/office/drawing/2014/main" id="{A5B8A17C-B91D-30D4-5E57-41F17094592B}"/>
              </a:ext>
            </a:extLst>
          </p:cNvPr>
          <p:cNvSpPr txBox="1"/>
          <p:nvPr/>
        </p:nvSpPr>
        <p:spPr>
          <a:xfrm>
            <a:off x="1278672" y="3753439"/>
            <a:ext cx="7296615" cy="365760"/>
          </a:xfrm>
          <a:prstGeom prst="rect">
            <a:avLst/>
          </a:prstGeom>
          <a:noFill/>
        </p:spPr>
        <p:txBody>
          <a:bodyPr wrap="square">
            <a:spAutoFit/>
          </a:bodyPr>
          <a:lstStyle/>
          <a:p>
            <a:pPr marL="0" marR="0" lvl="0" indent="0" algn="l" defTabSz="914367" rtl="0" eaLnBrk="1" fontAlgn="auto" latinLnBrk="0" hangingPunct="1">
              <a:lnSpc>
                <a:spcPct val="100000"/>
              </a:lnSpc>
              <a:spcBef>
                <a:spcPct val="0"/>
              </a:spcBef>
              <a:spcAft>
                <a:spcPct val="0"/>
              </a:spcAft>
              <a:buClrTx/>
              <a:buSzTx/>
              <a:buFontTx/>
              <a:buNone/>
              <a:defRPr/>
            </a:pPr>
            <a:r>
              <a:rPr lang="es-ES" sz="1800" b="0" i="0" strike="noStrike" cap="none" spc="0" baseline="0">
                <a:solidFill>
                  <a:srgbClr val="000000"/>
                </a:solidFill>
                <a:effectLst/>
                <a:latin typeface="Segoe UI"/>
                <a:ea typeface="Segoe UI"/>
                <a:cs typeface="Segoe UI"/>
              </a:rPr>
              <a:t>Describir el servicio de detección de caras.</a:t>
            </a:r>
          </a:p>
        </p:txBody>
      </p:sp>
    </p:spTree>
    <p:extLst>
      <p:ext uri="{BB962C8B-B14F-4D97-AF65-F5344CB8AC3E}">
        <p14:creationId xmlns:p14="http://schemas.microsoft.com/office/powerpoint/2010/main" val="1931248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07C2C26-EFD2-E847-AEA7-5CEF245E0904}"/>
              </a:ext>
            </a:extLst>
          </p:cNvPr>
          <p:cNvSpPr>
            <a:spLocks noGrp="1"/>
          </p:cNvSpPr>
          <p:nvPr>
            <p:ph type="title"/>
          </p:nvPr>
        </p:nvSpPr>
        <p:spPr>
          <a:xfrm>
            <a:off x="569911" y="2902883"/>
            <a:ext cx="6345239" cy="1097280"/>
          </a:xfrm>
        </p:spPr>
        <p:txBody>
          <a:bodyPr/>
          <a:lstStyle/>
          <a:p>
            <a:r>
              <a:rPr lang="es-ES" sz="3600" b="0" i="0" strike="noStrike" cap="none" spc="-50" baseline="0" dirty="0">
                <a:solidFill>
                  <a:srgbClr val="000000"/>
                </a:solidFill>
                <a:effectLst/>
                <a:latin typeface="Segoe UI"/>
                <a:ea typeface="Segoe UI"/>
                <a:cs typeface="Segoe UI"/>
              </a:rPr>
              <a:t>Conceptos de visión informática</a:t>
            </a:r>
            <a:endParaRPr lang="en-US" dirty="0"/>
          </a:p>
        </p:txBody>
      </p:sp>
    </p:spTree>
    <p:extLst>
      <p:ext uri="{BB962C8B-B14F-4D97-AF65-F5344CB8AC3E}">
        <p14:creationId xmlns:p14="http://schemas.microsoft.com/office/powerpoint/2010/main" val="2005812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3F8BC5-2D15-4799-9B67-0B3C755E80E4}"/>
              </a:ext>
            </a:extLst>
          </p:cNvPr>
          <p:cNvSpPr>
            <a:spLocks noGrp="1"/>
          </p:cNvSpPr>
          <p:nvPr>
            <p:ph type="title"/>
          </p:nvPr>
        </p:nvSpPr>
        <p:spPr>
          <a:xfrm>
            <a:off x="588261" y="585216"/>
            <a:ext cx="11011601" cy="487680"/>
          </a:xfrm>
        </p:spPr>
        <p:txBody>
          <a:bodyPr/>
          <a:lstStyle/>
          <a:p>
            <a:r>
              <a:rPr lang="es-ES" sz="3200" b="0" i="0" strike="noStrike" cap="none" spc="0" baseline="0" dirty="0">
                <a:solidFill>
                  <a:srgbClr val="000000"/>
                </a:solidFill>
                <a:effectLst/>
                <a:latin typeface="Segoe UI Semibold"/>
                <a:ea typeface="Segoe UI Semibold"/>
                <a:cs typeface="Segoe UI Semibold" charset="0"/>
              </a:rPr>
              <a:t>Imágenes y procesamiento de imágenes</a:t>
            </a:r>
          </a:p>
        </p:txBody>
      </p:sp>
      <p:graphicFrame>
        <p:nvGraphicFramePr>
          <p:cNvPr id="4" name="Image">
            <a:extLst>
              <a:ext uri="{FF2B5EF4-FFF2-40B4-BE49-F238E27FC236}">
                <a16:creationId xmlns:a16="http://schemas.microsoft.com/office/drawing/2014/main" id="{5BEC9F39-2838-108D-25EA-19F971BA48FE}"/>
              </a:ext>
            </a:extLst>
          </p:cNvPr>
          <p:cNvGraphicFramePr>
            <a:graphicFrameLocks noGrp="1"/>
          </p:cNvGraphicFramePr>
          <p:nvPr>
            <p:extLst>
              <p:ext uri="{D42A27DB-BD31-4B8C-83A1-F6EECF244321}">
                <p14:modId xmlns:p14="http://schemas.microsoft.com/office/powerpoint/2010/main" val="388940131"/>
              </p:ext>
            </p:extLst>
          </p:nvPr>
        </p:nvGraphicFramePr>
        <p:xfrm>
          <a:off x="1256269" y="2016306"/>
          <a:ext cx="4072243" cy="4052433"/>
        </p:xfrm>
        <a:graphic>
          <a:graphicData uri="http://schemas.openxmlformats.org/drawingml/2006/table">
            <a:tbl>
              <a:tblPr firstRow="1" bandRow="1">
                <a:tableStyleId>{5940675A-B579-460E-94D1-54222C63F5DA}</a:tableStyleId>
              </a:tblPr>
              <a:tblGrid>
                <a:gridCol w="581749">
                  <a:extLst>
                    <a:ext uri="{9D8B030D-6E8A-4147-A177-3AD203B41FA5}">
                      <a16:colId xmlns:a16="http://schemas.microsoft.com/office/drawing/2014/main" val="3079395848"/>
                    </a:ext>
                  </a:extLst>
                </a:gridCol>
                <a:gridCol w="581749">
                  <a:extLst>
                    <a:ext uri="{9D8B030D-6E8A-4147-A177-3AD203B41FA5}">
                      <a16:colId xmlns:a16="http://schemas.microsoft.com/office/drawing/2014/main" val="3264221361"/>
                    </a:ext>
                  </a:extLst>
                </a:gridCol>
                <a:gridCol w="581749">
                  <a:extLst>
                    <a:ext uri="{9D8B030D-6E8A-4147-A177-3AD203B41FA5}">
                      <a16:colId xmlns:a16="http://schemas.microsoft.com/office/drawing/2014/main" val="1598907637"/>
                    </a:ext>
                  </a:extLst>
                </a:gridCol>
                <a:gridCol w="581749">
                  <a:extLst>
                    <a:ext uri="{9D8B030D-6E8A-4147-A177-3AD203B41FA5}">
                      <a16:colId xmlns:a16="http://schemas.microsoft.com/office/drawing/2014/main" val="1099118418"/>
                    </a:ext>
                  </a:extLst>
                </a:gridCol>
                <a:gridCol w="581749">
                  <a:extLst>
                    <a:ext uri="{9D8B030D-6E8A-4147-A177-3AD203B41FA5}">
                      <a16:colId xmlns:a16="http://schemas.microsoft.com/office/drawing/2014/main" val="2984416376"/>
                    </a:ext>
                  </a:extLst>
                </a:gridCol>
                <a:gridCol w="581749">
                  <a:extLst>
                    <a:ext uri="{9D8B030D-6E8A-4147-A177-3AD203B41FA5}">
                      <a16:colId xmlns:a16="http://schemas.microsoft.com/office/drawing/2014/main" val="1058291493"/>
                    </a:ext>
                  </a:extLst>
                </a:gridCol>
                <a:gridCol w="581749">
                  <a:extLst>
                    <a:ext uri="{9D8B030D-6E8A-4147-A177-3AD203B41FA5}">
                      <a16:colId xmlns:a16="http://schemas.microsoft.com/office/drawing/2014/main" val="829860405"/>
                    </a:ext>
                  </a:extLst>
                </a:gridCol>
              </a:tblGrid>
              <a:tr h="578919">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3227036279"/>
                  </a:ext>
                </a:extLst>
              </a:tr>
              <a:tr h="578919">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1506473831"/>
                  </a:ext>
                </a:extLst>
              </a:tr>
              <a:tr h="578919">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1" i="0" strike="noStrike" cap="none" spc="0" baseline="0">
                          <a:solidFill>
                            <a:srgbClr val="000000"/>
                          </a:solidFill>
                          <a:effectLst/>
                          <a:latin typeface="Segoe UI"/>
                          <a:ea typeface="Segoe UI"/>
                          <a:cs typeface="Segoe UI"/>
                        </a:rPr>
                        <a:t>255</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s-ES" sz="1200" b="1" i="0" strike="noStrike" cap="none" spc="0" baseline="0">
                          <a:solidFill>
                            <a:srgbClr val="000000"/>
                          </a:solidFill>
                          <a:effectLst/>
                          <a:latin typeface="Segoe UI"/>
                          <a:ea typeface="Segoe UI"/>
                          <a:cs typeface="Segoe UI"/>
                        </a:rPr>
                        <a:t>255</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s-ES" sz="1200" b="1" i="0" strike="noStrike" cap="none" spc="0" baseline="0">
                          <a:solidFill>
                            <a:srgbClr val="000000"/>
                          </a:solidFill>
                          <a:effectLst/>
                          <a:latin typeface="Segoe UI"/>
                          <a:ea typeface="Segoe UI"/>
                          <a:cs typeface="Segoe UI"/>
                        </a:rPr>
                        <a:t>255</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2409131944"/>
                  </a:ext>
                </a:extLst>
              </a:tr>
              <a:tr h="578919">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1" i="0" strike="noStrike" cap="none" spc="0" baseline="0">
                          <a:solidFill>
                            <a:srgbClr val="000000"/>
                          </a:solidFill>
                          <a:effectLst/>
                          <a:latin typeface="Segoe UI"/>
                          <a:ea typeface="Segoe UI"/>
                          <a:cs typeface="Segoe UI"/>
                        </a:rPr>
                        <a:t>255</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s-ES" sz="1200" b="1" i="0" strike="noStrike" cap="none" spc="0" baseline="0">
                          <a:solidFill>
                            <a:srgbClr val="000000"/>
                          </a:solidFill>
                          <a:effectLst/>
                          <a:latin typeface="Segoe UI"/>
                          <a:ea typeface="Segoe UI"/>
                          <a:cs typeface="Segoe UI"/>
                        </a:rPr>
                        <a:t>255</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s-ES" sz="1200" b="1" i="0" strike="noStrike" cap="none" spc="0" baseline="0">
                          <a:solidFill>
                            <a:srgbClr val="000000"/>
                          </a:solidFill>
                          <a:effectLst/>
                          <a:latin typeface="Segoe UI"/>
                          <a:ea typeface="Segoe UI"/>
                          <a:cs typeface="Segoe UI"/>
                        </a:rPr>
                        <a:t>255</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1296483780"/>
                  </a:ext>
                </a:extLst>
              </a:tr>
              <a:tr h="578919">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1" i="0" strike="noStrike" cap="none" spc="0" baseline="0">
                          <a:solidFill>
                            <a:srgbClr val="000000"/>
                          </a:solidFill>
                          <a:effectLst/>
                          <a:latin typeface="Segoe UI"/>
                          <a:ea typeface="Segoe UI"/>
                          <a:cs typeface="Segoe UI"/>
                        </a:rPr>
                        <a:t>255</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s-ES" sz="1200" b="1" i="0" strike="noStrike" cap="none" spc="0" baseline="0">
                          <a:solidFill>
                            <a:srgbClr val="000000"/>
                          </a:solidFill>
                          <a:effectLst/>
                          <a:latin typeface="Segoe UI"/>
                          <a:ea typeface="Segoe UI"/>
                          <a:cs typeface="Segoe UI"/>
                        </a:rPr>
                        <a:t>255</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s-ES" sz="1200" b="1" i="0" strike="noStrike" cap="none" spc="0" baseline="0">
                          <a:solidFill>
                            <a:srgbClr val="000000"/>
                          </a:solidFill>
                          <a:effectLst/>
                          <a:latin typeface="Segoe UI"/>
                          <a:ea typeface="Segoe UI"/>
                          <a:cs typeface="Segoe UI"/>
                        </a:rPr>
                        <a:t>255</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838731195"/>
                  </a:ext>
                </a:extLst>
              </a:tr>
              <a:tr h="578919">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513289785"/>
                  </a:ext>
                </a:extLst>
              </a:tr>
              <a:tr h="578919">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2" marB="7158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2636504269"/>
                  </a:ext>
                </a:extLst>
              </a:tr>
            </a:tbl>
          </a:graphicData>
        </a:graphic>
      </p:graphicFrame>
      <p:sp>
        <p:nvSpPr>
          <p:cNvPr id="6" name="TextBox 5">
            <a:extLst>
              <a:ext uri="{FF2B5EF4-FFF2-40B4-BE49-F238E27FC236}">
                <a16:creationId xmlns:a16="http://schemas.microsoft.com/office/drawing/2014/main" id="{ACB8648D-7A40-380D-F4EF-F699FC75C008}"/>
              </a:ext>
            </a:extLst>
          </p:cNvPr>
          <p:cNvSpPr txBox="1"/>
          <p:nvPr/>
        </p:nvSpPr>
        <p:spPr>
          <a:xfrm>
            <a:off x="1224792" y="1355294"/>
            <a:ext cx="3796745" cy="553998"/>
          </a:xfrm>
          <a:prstGeom prst="rect">
            <a:avLst/>
          </a:prstGeom>
          <a:noFill/>
        </p:spPr>
        <p:txBody>
          <a:bodyPr wrap="none" lIns="0" tIns="0" rIns="0" bIns="0" rtlCol="0">
            <a:spAutoFit/>
          </a:bodyPr>
          <a:lstStyle/>
          <a:p>
            <a:pPr algn="l"/>
            <a:r>
              <a:rPr lang="es-ES" sz="1800" b="0" i="0" strike="noStrike" cap="none" spc="0" baseline="0" dirty="0">
                <a:solidFill>
                  <a:srgbClr val="000000"/>
                </a:solidFill>
                <a:effectLst/>
                <a:latin typeface="Segoe UI"/>
                <a:ea typeface="Segoe UI"/>
                <a:cs typeface="Segoe UI"/>
              </a:rPr>
              <a:t>Una imagen es una matriz de valores </a:t>
            </a:r>
            <a:br>
              <a:rPr lang="es-ES" sz="1800" b="0" i="0" strike="noStrike" cap="none" spc="0" baseline="0" dirty="0">
                <a:solidFill>
                  <a:srgbClr val="000000"/>
                </a:solidFill>
                <a:effectLst/>
                <a:latin typeface="Segoe UI"/>
                <a:ea typeface="Segoe UI"/>
                <a:cs typeface="Segoe UI"/>
              </a:rPr>
            </a:br>
            <a:r>
              <a:rPr lang="es-ES" sz="1800" b="0" i="0" strike="noStrike" cap="none" spc="0" baseline="0" dirty="0">
                <a:solidFill>
                  <a:srgbClr val="000000"/>
                </a:solidFill>
                <a:effectLst/>
                <a:latin typeface="Segoe UI"/>
                <a:ea typeface="Segoe UI"/>
                <a:cs typeface="Segoe UI"/>
              </a:rPr>
              <a:t>de píxeles.</a:t>
            </a:r>
          </a:p>
        </p:txBody>
      </p:sp>
      <p:graphicFrame>
        <p:nvGraphicFramePr>
          <p:cNvPr id="12" name="final">
            <a:extLst>
              <a:ext uri="{FF2B5EF4-FFF2-40B4-BE49-F238E27FC236}">
                <a16:creationId xmlns:a16="http://schemas.microsoft.com/office/drawing/2014/main" id="{E8E26F53-FC8E-AAC5-6622-3E3C0524E2CA}"/>
              </a:ext>
            </a:extLst>
          </p:cNvPr>
          <p:cNvGraphicFramePr>
            <a:graphicFrameLocks noGrp="1"/>
          </p:cNvGraphicFramePr>
          <p:nvPr>
            <p:extLst>
              <p:ext uri="{D42A27DB-BD31-4B8C-83A1-F6EECF244321}">
                <p14:modId xmlns:p14="http://schemas.microsoft.com/office/powerpoint/2010/main" val="2873149706"/>
              </p:ext>
            </p:extLst>
          </p:nvPr>
        </p:nvGraphicFramePr>
        <p:xfrm>
          <a:off x="6797102" y="1973847"/>
          <a:ext cx="4072243" cy="4137349"/>
        </p:xfrm>
        <a:graphic>
          <a:graphicData uri="http://schemas.openxmlformats.org/drawingml/2006/table">
            <a:tbl>
              <a:tblPr firstRow="1" bandRow="1">
                <a:tableStyleId>{5940675A-B579-460E-94D1-54222C63F5DA}</a:tableStyleId>
              </a:tblPr>
              <a:tblGrid>
                <a:gridCol w="581749">
                  <a:extLst>
                    <a:ext uri="{9D8B030D-6E8A-4147-A177-3AD203B41FA5}">
                      <a16:colId xmlns:a16="http://schemas.microsoft.com/office/drawing/2014/main" val="3079395848"/>
                    </a:ext>
                  </a:extLst>
                </a:gridCol>
                <a:gridCol w="581749">
                  <a:extLst>
                    <a:ext uri="{9D8B030D-6E8A-4147-A177-3AD203B41FA5}">
                      <a16:colId xmlns:a16="http://schemas.microsoft.com/office/drawing/2014/main" val="3264221361"/>
                    </a:ext>
                  </a:extLst>
                </a:gridCol>
                <a:gridCol w="581749">
                  <a:extLst>
                    <a:ext uri="{9D8B030D-6E8A-4147-A177-3AD203B41FA5}">
                      <a16:colId xmlns:a16="http://schemas.microsoft.com/office/drawing/2014/main" val="1598907637"/>
                    </a:ext>
                  </a:extLst>
                </a:gridCol>
                <a:gridCol w="581749">
                  <a:extLst>
                    <a:ext uri="{9D8B030D-6E8A-4147-A177-3AD203B41FA5}">
                      <a16:colId xmlns:a16="http://schemas.microsoft.com/office/drawing/2014/main" val="1099118418"/>
                    </a:ext>
                  </a:extLst>
                </a:gridCol>
                <a:gridCol w="581749">
                  <a:extLst>
                    <a:ext uri="{9D8B030D-6E8A-4147-A177-3AD203B41FA5}">
                      <a16:colId xmlns:a16="http://schemas.microsoft.com/office/drawing/2014/main" val="2984416376"/>
                    </a:ext>
                  </a:extLst>
                </a:gridCol>
                <a:gridCol w="581749">
                  <a:extLst>
                    <a:ext uri="{9D8B030D-6E8A-4147-A177-3AD203B41FA5}">
                      <a16:colId xmlns:a16="http://schemas.microsoft.com/office/drawing/2014/main" val="1058291493"/>
                    </a:ext>
                  </a:extLst>
                </a:gridCol>
                <a:gridCol w="581749">
                  <a:extLst>
                    <a:ext uri="{9D8B030D-6E8A-4147-A177-3AD203B41FA5}">
                      <a16:colId xmlns:a16="http://schemas.microsoft.com/office/drawing/2014/main" val="829860405"/>
                    </a:ext>
                  </a:extLst>
                </a:gridCol>
              </a:tblGrid>
              <a:tr h="578920">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3227036279"/>
                  </a:ext>
                </a:extLst>
              </a:tr>
              <a:tr h="578920">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1506473831"/>
                  </a:ext>
                </a:extLst>
              </a:tr>
              <a:tr h="607223">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1" i="0" strike="noStrike" cap="none" spc="0" baseline="0">
                          <a:solidFill>
                            <a:srgbClr val="000000"/>
                          </a:solidFill>
                          <a:effectLst/>
                          <a:latin typeface="Segoe UI"/>
                          <a:ea typeface="Segoe UI"/>
                          <a:cs typeface="Segoe UI"/>
                        </a:rPr>
                        <a:t>255</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s-ES" sz="1200" b="1" i="0" strike="noStrike" cap="none" spc="0" baseline="0">
                          <a:solidFill>
                            <a:srgbClr val="000000"/>
                          </a:solidFill>
                          <a:effectLst/>
                          <a:latin typeface="Segoe UI"/>
                          <a:ea typeface="Segoe UI"/>
                          <a:cs typeface="Segoe UI"/>
                        </a:rPr>
                        <a:t>255</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s-ES" sz="1200" b="1" i="0" strike="noStrike" cap="none" spc="0" baseline="0">
                          <a:solidFill>
                            <a:srgbClr val="000000"/>
                          </a:solidFill>
                          <a:effectLst/>
                          <a:latin typeface="Segoe UI"/>
                          <a:ea typeface="Segoe UI"/>
                          <a:cs typeface="Segoe UI"/>
                        </a:rPr>
                        <a:t>255</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2409131944"/>
                  </a:ext>
                </a:extLst>
              </a:tr>
              <a:tr h="607223">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1" i="0" strike="noStrike" cap="none" spc="0" baseline="0">
                          <a:solidFill>
                            <a:srgbClr val="000000"/>
                          </a:solidFill>
                          <a:effectLst/>
                          <a:latin typeface="Segoe UI"/>
                          <a:ea typeface="Segoe UI"/>
                          <a:cs typeface="Segoe UI"/>
                        </a:rPr>
                        <a:t>255</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s-ES" sz="1200" b="1"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1" i="0" strike="noStrike" cap="none" spc="0" baseline="0">
                          <a:solidFill>
                            <a:srgbClr val="000000"/>
                          </a:solidFill>
                          <a:effectLst/>
                          <a:latin typeface="Segoe UI"/>
                          <a:ea typeface="Segoe UI"/>
                          <a:cs typeface="Segoe UI"/>
                        </a:rPr>
                        <a:t>255</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1296483780"/>
                  </a:ext>
                </a:extLst>
              </a:tr>
              <a:tr h="607223">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1" i="0" strike="noStrike" cap="none" spc="0" baseline="0">
                          <a:solidFill>
                            <a:srgbClr val="000000"/>
                          </a:solidFill>
                          <a:effectLst/>
                          <a:latin typeface="Segoe UI"/>
                          <a:ea typeface="Segoe UI"/>
                          <a:cs typeface="Segoe UI"/>
                        </a:rPr>
                        <a:t>255</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s-ES" sz="1200" b="1" i="0" strike="noStrike" cap="none" spc="0" baseline="0">
                          <a:solidFill>
                            <a:srgbClr val="000000"/>
                          </a:solidFill>
                          <a:effectLst/>
                          <a:latin typeface="Segoe UI"/>
                          <a:ea typeface="Segoe UI"/>
                          <a:cs typeface="Segoe UI"/>
                        </a:rPr>
                        <a:t>255</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s-ES" sz="1200" b="1" i="0" strike="noStrike" cap="none" spc="0" baseline="0">
                          <a:solidFill>
                            <a:srgbClr val="000000"/>
                          </a:solidFill>
                          <a:effectLst/>
                          <a:latin typeface="Segoe UI"/>
                          <a:ea typeface="Segoe UI"/>
                          <a:cs typeface="Segoe UI"/>
                        </a:rPr>
                        <a:t>255</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838731195"/>
                  </a:ext>
                </a:extLst>
              </a:tr>
              <a:tr h="578920">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513289785"/>
                  </a:ext>
                </a:extLst>
              </a:tr>
              <a:tr h="578920">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tc>
                  <a:txBody>
                    <a:bodyPr/>
                    <a:lstStyle/>
                    <a:p>
                      <a:pPr algn="ctr"/>
                      <a:r>
                        <a:rPr lang="es-ES" sz="1200" b="0" i="0" strike="noStrike" cap="none" spc="0" baseline="0">
                          <a:solidFill>
                            <a:srgbClr val="FFFFFF"/>
                          </a:solidFill>
                          <a:effectLst/>
                          <a:latin typeface="Segoe UI"/>
                          <a:ea typeface="Segoe UI"/>
                          <a:cs typeface="Segoe UI"/>
                        </a:rPr>
                        <a:t>0</a:t>
                      </a:r>
                    </a:p>
                  </a:txBody>
                  <a:tcPr marL="143165" marR="143165" marT="71583" marB="71583"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2636504269"/>
                  </a:ext>
                </a:extLst>
              </a:tr>
            </a:tbl>
          </a:graphicData>
        </a:graphic>
      </p:graphicFrame>
      <p:sp>
        <p:nvSpPr>
          <p:cNvPr id="15" name="TextBox 14">
            <a:extLst>
              <a:ext uri="{FF2B5EF4-FFF2-40B4-BE49-F238E27FC236}">
                <a16:creationId xmlns:a16="http://schemas.microsoft.com/office/drawing/2014/main" id="{EE7A815A-0F5F-DD9E-7AF2-F913D199DB17}"/>
              </a:ext>
            </a:extLst>
          </p:cNvPr>
          <p:cNvSpPr txBox="1"/>
          <p:nvPr/>
        </p:nvSpPr>
        <p:spPr>
          <a:xfrm>
            <a:off x="6687424" y="1355293"/>
            <a:ext cx="4134530" cy="276999"/>
          </a:xfrm>
          <a:prstGeom prst="rect">
            <a:avLst/>
          </a:prstGeom>
          <a:noFill/>
        </p:spPr>
        <p:txBody>
          <a:bodyPr wrap="none" lIns="0" tIns="0" rIns="0" bIns="0" rtlCol="0">
            <a:spAutoFit/>
          </a:bodyPr>
          <a:lstStyle/>
          <a:p>
            <a:pPr algn="l"/>
            <a:r>
              <a:rPr lang="es-ES" sz="1800" b="0" i="0" strike="noStrike" cap="none" spc="0" baseline="0" dirty="0">
                <a:solidFill>
                  <a:srgbClr val="000000"/>
                </a:solidFill>
                <a:effectLst/>
                <a:latin typeface="Segoe UI"/>
                <a:ea typeface="Segoe UI"/>
                <a:cs typeface="Segoe UI"/>
              </a:rPr>
              <a:t>Se aplican filtros para cambiar imágenes.</a:t>
            </a:r>
          </a:p>
        </p:txBody>
      </p:sp>
      <p:graphicFrame>
        <p:nvGraphicFramePr>
          <p:cNvPr id="11" name="filter">
            <a:extLst>
              <a:ext uri="{FF2B5EF4-FFF2-40B4-BE49-F238E27FC236}">
                <a16:creationId xmlns:a16="http://schemas.microsoft.com/office/drawing/2014/main" id="{D3707EC0-4FA1-7865-0874-A708B91E3F05}"/>
              </a:ext>
            </a:extLst>
          </p:cNvPr>
          <p:cNvGraphicFramePr>
            <a:graphicFrameLocks noGrp="1"/>
          </p:cNvGraphicFramePr>
          <p:nvPr>
            <p:extLst>
              <p:ext uri="{D42A27DB-BD31-4B8C-83A1-F6EECF244321}">
                <p14:modId xmlns:p14="http://schemas.microsoft.com/office/powerpoint/2010/main" val="1193882741"/>
              </p:ext>
            </p:extLst>
          </p:nvPr>
        </p:nvGraphicFramePr>
        <p:xfrm>
          <a:off x="6797102" y="2016306"/>
          <a:ext cx="1745247" cy="1736760"/>
        </p:xfrm>
        <a:graphic>
          <a:graphicData uri="http://schemas.openxmlformats.org/drawingml/2006/table">
            <a:tbl>
              <a:tblPr firstRow="1" bandRow="1">
                <a:tableStyleId>{5940675A-B579-460E-94D1-54222C63F5DA}</a:tableStyleId>
              </a:tblPr>
              <a:tblGrid>
                <a:gridCol w="581749">
                  <a:extLst>
                    <a:ext uri="{9D8B030D-6E8A-4147-A177-3AD203B41FA5}">
                      <a16:colId xmlns:a16="http://schemas.microsoft.com/office/drawing/2014/main" val="3079395848"/>
                    </a:ext>
                  </a:extLst>
                </a:gridCol>
                <a:gridCol w="581749">
                  <a:extLst>
                    <a:ext uri="{9D8B030D-6E8A-4147-A177-3AD203B41FA5}">
                      <a16:colId xmlns:a16="http://schemas.microsoft.com/office/drawing/2014/main" val="3264221361"/>
                    </a:ext>
                  </a:extLst>
                </a:gridCol>
                <a:gridCol w="581749">
                  <a:extLst>
                    <a:ext uri="{9D8B030D-6E8A-4147-A177-3AD203B41FA5}">
                      <a16:colId xmlns:a16="http://schemas.microsoft.com/office/drawing/2014/main" val="1598907637"/>
                    </a:ext>
                  </a:extLst>
                </a:gridCol>
              </a:tblGrid>
              <a:tr h="578920">
                <a:tc>
                  <a:txBody>
                    <a:bodyPr/>
                    <a:lstStyle/>
                    <a:p>
                      <a:pPr algn="ctr"/>
                      <a:r>
                        <a:rPr lang="es-ES" sz="1400" b="0" i="0" strike="noStrike" cap="none" spc="0" baseline="0">
                          <a:solidFill>
                            <a:srgbClr val="FFFFFF"/>
                          </a:solidFill>
                          <a:effectLst/>
                          <a:latin typeface="Segoe UI"/>
                          <a:ea typeface="Segoe UI"/>
                          <a:cs typeface="Segoe UI"/>
                        </a:rPr>
                        <a:t>-1</a:t>
                      </a:r>
                    </a:p>
                  </a:txBody>
                  <a:tcPr marL="143165" marR="143165" marT="71583" marB="71583" anchor="ctr">
                    <a:lnL w="38100" cap="flat" cmpd="sng" algn="ctr">
                      <a:solidFill>
                        <a:srgbClr val="FFFF00"/>
                      </a:solidFill>
                      <a:prstDash val="solid"/>
                      <a:round/>
                      <a:headEnd type="none" w="med" len="med"/>
                      <a:tailEnd type="none" w="med" len="med"/>
                    </a:lnL>
                    <a:lnR w="38100" cap="flat" cmpd="sng" algn="ctr">
                      <a:solidFill>
                        <a:srgbClr val="FFFF00"/>
                      </a:solidFill>
                      <a:prstDash val="solid"/>
                      <a:round/>
                      <a:headEnd type="none" w="med" len="med"/>
                      <a:tailEnd type="none" w="med" len="med"/>
                    </a:lnR>
                    <a:lnT w="38100" cap="flat" cmpd="sng" algn="ctr">
                      <a:solidFill>
                        <a:srgbClr val="FFFF00"/>
                      </a:solidFill>
                      <a:prstDash val="solid"/>
                      <a:round/>
                      <a:headEnd type="none" w="med" len="med"/>
                      <a:tailEnd type="none" w="med" len="med"/>
                    </a:lnT>
                    <a:lnB w="38100" cap="flat" cmpd="sng" algn="ctr">
                      <a:solidFill>
                        <a:srgbClr val="FFFF00"/>
                      </a:solidFill>
                      <a:prstDash val="solid"/>
                      <a:round/>
                      <a:headEnd type="none" w="med" len="med"/>
                      <a:tailEnd type="none" w="med" len="med"/>
                    </a:lnB>
                    <a:solidFill>
                      <a:srgbClr val="7F7F7F">
                        <a:alpha val="50196"/>
                      </a:srgbClr>
                    </a:solidFill>
                  </a:tcPr>
                </a:tc>
                <a:tc>
                  <a:txBody>
                    <a:bodyPr/>
                    <a:lstStyle/>
                    <a:p>
                      <a:pPr algn="ctr"/>
                      <a:r>
                        <a:rPr lang="es-ES" sz="1400" b="0" i="0" strike="noStrike" cap="none" spc="0" baseline="0">
                          <a:solidFill>
                            <a:srgbClr val="FFFFFF"/>
                          </a:solidFill>
                          <a:effectLst/>
                          <a:latin typeface="Segoe UI"/>
                          <a:ea typeface="Segoe UI"/>
                          <a:cs typeface="Segoe UI"/>
                        </a:rPr>
                        <a:t>-1</a:t>
                      </a:r>
                    </a:p>
                  </a:txBody>
                  <a:tcPr marL="143165" marR="143165" marT="71583" marB="71583" anchor="ctr">
                    <a:lnL w="38100" cap="flat" cmpd="sng" algn="ctr">
                      <a:solidFill>
                        <a:srgbClr val="FFFF00"/>
                      </a:solidFill>
                      <a:prstDash val="solid"/>
                      <a:round/>
                      <a:headEnd type="none" w="med" len="med"/>
                      <a:tailEnd type="none" w="med" len="med"/>
                    </a:lnL>
                    <a:lnR w="38100" cap="flat" cmpd="sng" algn="ctr">
                      <a:solidFill>
                        <a:srgbClr val="FFFF00"/>
                      </a:solidFill>
                      <a:prstDash val="solid"/>
                      <a:round/>
                      <a:headEnd type="none" w="med" len="med"/>
                      <a:tailEnd type="none" w="med" len="med"/>
                    </a:lnR>
                    <a:lnT w="38100" cap="flat" cmpd="sng" algn="ctr">
                      <a:solidFill>
                        <a:srgbClr val="FFFF00"/>
                      </a:solidFill>
                      <a:prstDash val="solid"/>
                      <a:round/>
                      <a:headEnd type="none" w="med" len="med"/>
                      <a:tailEnd type="none" w="med" len="med"/>
                    </a:lnT>
                    <a:lnB w="38100" cap="flat" cmpd="sng" algn="ctr">
                      <a:solidFill>
                        <a:srgbClr val="FFFF00"/>
                      </a:solidFill>
                      <a:prstDash val="solid"/>
                      <a:round/>
                      <a:headEnd type="none" w="med" len="med"/>
                      <a:tailEnd type="none" w="med" len="med"/>
                    </a:lnB>
                    <a:solidFill>
                      <a:srgbClr val="7F7F7F">
                        <a:alpha val="50196"/>
                      </a:srgbClr>
                    </a:solidFill>
                  </a:tcPr>
                </a:tc>
                <a:tc>
                  <a:txBody>
                    <a:bodyPr/>
                    <a:lstStyle/>
                    <a:p>
                      <a:pPr algn="ctr"/>
                      <a:r>
                        <a:rPr lang="es-ES" sz="1400" b="0" i="0" strike="noStrike" cap="none" spc="0" baseline="0">
                          <a:solidFill>
                            <a:srgbClr val="FFFFFF"/>
                          </a:solidFill>
                          <a:effectLst/>
                          <a:latin typeface="Segoe UI"/>
                          <a:ea typeface="Segoe UI"/>
                          <a:cs typeface="Segoe UI"/>
                        </a:rPr>
                        <a:t>-1</a:t>
                      </a:r>
                    </a:p>
                  </a:txBody>
                  <a:tcPr marL="143165" marR="143165" marT="71583" marB="71583" anchor="ctr">
                    <a:lnL w="38100" cap="flat" cmpd="sng" algn="ctr">
                      <a:solidFill>
                        <a:srgbClr val="FFFF00"/>
                      </a:solidFill>
                      <a:prstDash val="solid"/>
                      <a:round/>
                      <a:headEnd type="none" w="med" len="med"/>
                      <a:tailEnd type="none" w="med" len="med"/>
                    </a:lnL>
                    <a:lnR w="38100" cap="flat" cmpd="sng" algn="ctr">
                      <a:solidFill>
                        <a:srgbClr val="FFFF00"/>
                      </a:solidFill>
                      <a:prstDash val="solid"/>
                      <a:round/>
                      <a:headEnd type="none" w="med" len="med"/>
                      <a:tailEnd type="none" w="med" len="med"/>
                    </a:lnR>
                    <a:lnT w="38100" cap="flat" cmpd="sng" algn="ctr">
                      <a:solidFill>
                        <a:srgbClr val="FFFF00"/>
                      </a:solidFill>
                      <a:prstDash val="solid"/>
                      <a:round/>
                      <a:headEnd type="none" w="med" len="med"/>
                      <a:tailEnd type="none" w="med" len="med"/>
                    </a:lnT>
                    <a:lnB w="38100" cap="flat" cmpd="sng" algn="ctr">
                      <a:solidFill>
                        <a:srgbClr val="FFFF00"/>
                      </a:solidFill>
                      <a:prstDash val="solid"/>
                      <a:round/>
                      <a:headEnd type="none" w="med" len="med"/>
                      <a:tailEnd type="none" w="med" len="med"/>
                    </a:lnB>
                    <a:solidFill>
                      <a:srgbClr val="7F7F7F">
                        <a:alpha val="50196"/>
                      </a:srgbClr>
                    </a:solidFill>
                  </a:tcPr>
                </a:tc>
                <a:extLst>
                  <a:ext uri="{0D108BD9-81ED-4DB2-BD59-A6C34878D82A}">
                    <a16:rowId xmlns:a16="http://schemas.microsoft.com/office/drawing/2014/main" val="3227036279"/>
                  </a:ext>
                </a:extLst>
              </a:tr>
              <a:tr h="578920">
                <a:tc>
                  <a:txBody>
                    <a:bodyPr/>
                    <a:lstStyle/>
                    <a:p>
                      <a:pPr algn="ctr"/>
                      <a:r>
                        <a:rPr lang="es-ES" sz="1400" b="0" i="0" strike="noStrike" cap="none" spc="0" baseline="0">
                          <a:solidFill>
                            <a:srgbClr val="FFFFFF"/>
                          </a:solidFill>
                          <a:effectLst/>
                          <a:latin typeface="Segoe UI"/>
                          <a:ea typeface="Segoe UI"/>
                          <a:cs typeface="Segoe UI"/>
                        </a:rPr>
                        <a:t>-1</a:t>
                      </a:r>
                    </a:p>
                  </a:txBody>
                  <a:tcPr marL="143165" marR="143165" marT="71583" marB="71583" anchor="ctr">
                    <a:lnL w="38100" cap="flat" cmpd="sng" algn="ctr">
                      <a:solidFill>
                        <a:srgbClr val="FFFF00"/>
                      </a:solidFill>
                      <a:prstDash val="solid"/>
                      <a:round/>
                      <a:headEnd type="none" w="med" len="med"/>
                      <a:tailEnd type="none" w="med" len="med"/>
                    </a:lnL>
                    <a:lnR w="38100" cap="flat" cmpd="sng" algn="ctr">
                      <a:solidFill>
                        <a:srgbClr val="FFFF00"/>
                      </a:solidFill>
                      <a:prstDash val="solid"/>
                      <a:round/>
                      <a:headEnd type="none" w="med" len="med"/>
                      <a:tailEnd type="none" w="med" len="med"/>
                    </a:lnR>
                    <a:lnT w="38100" cap="flat" cmpd="sng" algn="ctr">
                      <a:solidFill>
                        <a:srgbClr val="FFFF00"/>
                      </a:solidFill>
                      <a:prstDash val="solid"/>
                      <a:round/>
                      <a:headEnd type="none" w="med" len="med"/>
                      <a:tailEnd type="none" w="med" len="med"/>
                    </a:lnT>
                    <a:lnB w="38100" cap="flat" cmpd="sng" algn="ctr">
                      <a:solidFill>
                        <a:srgbClr val="FFFF00"/>
                      </a:solidFill>
                      <a:prstDash val="solid"/>
                      <a:round/>
                      <a:headEnd type="none" w="med" len="med"/>
                      <a:tailEnd type="none" w="med" len="med"/>
                    </a:lnB>
                    <a:solidFill>
                      <a:srgbClr val="7F7F7F">
                        <a:alpha val="50196"/>
                      </a:srgbClr>
                    </a:solidFill>
                  </a:tcPr>
                </a:tc>
                <a:tc>
                  <a:txBody>
                    <a:bodyPr/>
                    <a:lstStyle/>
                    <a:p>
                      <a:pPr algn="ctr"/>
                      <a:r>
                        <a:rPr lang="es-ES" sz="1400" b="0" i="0" strike="noStrike" cap="none" spc="0" baseline="0">
                          <a:solidFill>
                            <a:srgbClr val="FFFFFF"/>
                          </a:solidFill>
                          <a:effectLst/>
                          <a:latin typeface="Segoe UI"/>
                          <a:ea typeface="Segoe UI"/>
                          <a:cs typeface="Segoe UI"/>
                        </a:rPr>
                        <a:t>8</a:t>
                      </a:r>
                    </a:p>
                  </a:txBody>
                  <a:tcPr marL="143165" marR="143165" marT="71583" marB="71583" anchor="ctr">
                    <a:lnL w="38100" cap="flat" cmpd="sng" algn="ctr">
                      <a:solidFill>
                        <a:srgbClr val="FFFF00"/>
                      </a:solidFill>
                      <a:prstDash val="solid"/>
                      <a:round/>
                      <a:headEnd type="none" w="med" len="med"/>
                      <a:tailEnd type="none" w="med" len="med"/>
                    </a:lnL>
                    <a:lnR w="38100" cap="flat" cmpd="sng" algn="ctr">
                      <a:solidFill>
                        <a:srgbClr val="FFFF00"/>
                      </a:solidFill>
                      <a:prstDash val="solid"/>
                      <a:round/>
                      <a:headEnd type="none" w="med" len="med"/>
                      <a:tailEnd type="none" w="med" len="med"/>
                    </a:lnR>
                    <a:lnT w="38100" cap="flat" cmpd="sng" algn="ctr">
                      <a:solidFill>
                        <a:srgbClr val="FFFF00"/>
                      </a:solidFill>
                      <a:prstDash val="solid"/>
                      <a:round/>
                      <a:headEnd type="none" w="med" len="med"/>
                      <a:tailEnd type="none" w="med" len="med"/>
                    </a:lnT>
                    <a:lnB w="38100" cap="flat" cmpd="sng" algn="ctr">
                      <a:solidFill>
                        <a:srgbClr val="FFFF00"/>
                      </a:solidFill>
                      <a:prstDash val="solid"/>
                      <a:round/>
                      <a:headEnd type="none" w="med" len="med"/>
                      <a:tailEnd type="none" w="med" len="med"/>
                    </a:lnB>
                    <a:solidFill>
                      <a:srgbClr val="7F7F7F">
                        <a:alpha val="50196"/>
                      </a:srgbClr>
                    </a:solidFill>
                  </a:tcPr>
                </a:tc>
                <a:tc>
                  <a:txBody>
                    <a:bodyPr/>
                    <a:lstStyle/>
                    <a:p>
                      <a:pPr algn="ctr"/>
                      <a:r>
                        <a:rPr lang="es-ES" sz="1400" b="0" i="0" strike="noStrike" cap="none" spc="0" baseline="0">
                          <a:solidFill>
                            <a:srgbClr val="FFFFFF"/>
                          </a:solidFill>
                          <a:effectLst/>
                          <a:latin typeface="Segoe UI"/>
                          <a:ea typeface="Segoe UI"/>
                          <a:cs typeface="Segoe UI"/>
                        </a:rPr>
                        <a:t>-1</a:t>
                      </a:r>
                    </a:p>
                  </a:txBody>
                  <a:tcPr marL="143165" marR="143165" marT="71583" marB="71583" anchor="ctr">
                    <a:lnL w="38100" cap="flat" cmpd="sng" algn="ctr">
                      <a:solidFill>
                        <a:srgbClr val="FFFF00"/>
                      </a:solidFill>
                      <a:prstDash val="solid"/>
                      <a:round/>
                      <a:headEnd type="none" w="med" len="med"/>
                      <a:tailEnd type="none" w="med" len="med"/>
                    </a:lnL>
                    <a:lnR w="38100" cap="flat" cmpd="sng" algn="ctr">
                      <a:solidFill>
                        <a:srgbClr val="FFFF00"/>
                      </a:solidFill>
                      <a:prstDash val="solid"/>
                      <a:round/>
                      <a:headEnd type="none" w="med" len="med"/>
                      <a:tailEnd type="none" w="med" len="med"/>
                    </a:lnR>
                    <a:lnT w="38100" cap="flat" cmpd="sng" algn="ctr">
                      <a:solidFill>
                        <a:srgbClr val="FFFF00"/>
                      </a:solidFill>
                      <a:prstDash val="solid"/>
                      <a:round/>
                      <a:headEnd type="none" w="med" len="med"/>
                      <a:tailEnd type="none" w="med" len="med"/>
                    </a:lnT>
                    <a:lnB w="38100" cap="flat" cmpd="sng" algn="ctr">
                      <a:solidFill>
                        <a:srgbClr val="FFFF00"/>
                      </a:solidFill>
                      <a:prstDash val="solid"/>
                      <a:round/>
                      <a:headEnd type="none" w="med" len="med"/>
                      <a:tailEnd type="none" w="med" len="med"/>
                    </a:lnB>
                    <a:solidFill>
                      <a:srgbClr val="7F7F7F">
                        <a:alpha val="50196"/>
                      </a:srgbClr>
                    </a:solidFill>
                  </a:tcPr>
                </a:tc>
                <a:extLst>
                  <a:ext uri="{0D108BD9-81ED-4DB2-BD59-A6C34878D82A}">
                    <a16:rowId xmlns:a16="http://schemas.microsoft.com/office/drawing/2014/main" val="1506473831"/>
                  </a:ext>
                </a:extLst>
              </a:tr>
              <a:tr h="578920">
                <a:tc>
                  <a:txBody>
                    <a:bodyPr/>
                    <a:lstStyle/>
                    <a:p>
                      <a:pPr algn="ctr"/>
                      <a:r>
                        <a:rPr lang="es-ES" sz="1400" b="0" i="0" strike="noStrike" cap="none" spc="0" baseline="0">
                          <a:solidFill>
                            <a:srgbClr val="FFFFFF"/>
                          </a:solidFill>
                          <a:effectLst/>
                          <a:latin typeface="Segoe UI"/>
                          <a:ea typeface="Segoe UI"/>
                          <a:cs typeface="Segoe UI"/>
                        </a:rPr>
                        <a:t>-1</a:t>
                      </a:r>
                    </a:p>
                  </a:txBody>
                  <a:tcPr marL="143165" marR="143165" marT="71583" marB="71583" anchor="ctr">
                    <a:lnL w="38100" cap="flat" cmpd="sng" algn="ctr">
                      <a:solidFill>
                        <a:srgbClr val="FFFF00"/>
                      </a:solidFill>
                      <a:prstDash val="solid"/>
                      <a:round/>
                      <a:headEnd type="none" w="med" len="med"/>
                      <a:tailEnd type="none" w="med" len="med"/>
                    </a:lnL>
                    <a:lnR w="38100" cap="flat" cmpd="sng" algn="ctr">
                      <a:solidFill>
                        <a:srgbClr val="FFFF00"/>
                      </a:solidFill>
                      <a:prstDash val="solid"/>
                      <a:round/>
                      <a:headEnd type="none" w="med" len="med"/>
                      <a:tailEnd type="none" w="med" len="med"/>
                    </a:lnR>
                    <a:lnT w="38100" cap="flat" cmpd="sng" algn="ctr">
                      <a:solidFill>
                        <a:srgbClr val="FFFF00"/>
                      </a:solidFill>
                      <a:prstDash val="solid"/>
                      <a:round/>
                      <a:headEnd type="none" w="med" len="med"/>
                      <a:tailEnd type="none" w="med" len="med"/>
                    </a:lnT>
                    <a:lnB w="38100" cap="flat" cmpd="sng" algn="ctr">
                      <a:solidFill>
                        <a:srgbClr val="FFFF00"/>
                      </a:solidFill>
                      <a:prstDash val="solid"/>
                      <a:round/>
                      <a:headEnd type="none" w="med" len="med"/>
                      <a:tailEnd type="none" w="med" len="med"/>
                    </a:lnB>
                    <a:solidFill>
                      <a:srgbClr val="7F7F7F">
                        <a:alpha val="50196"/>
                      </a:srgbClr>
                    </a:solidFill>
                  </a:tcPr>
                </a:tc>
                <a:tc>
                  <a:txBody>
                    <a:bodyPr/>
                    <a:lstStyle/>
                    <a:p>
                      <a:pPr algn="ctr"/>
                      <a:r>
                        <a:rPr lang="es-ES" sz="1400" b="0" i="0" strike="noStrike" cap="none" spc="0" baseline="0" dirty="0">
                          <a:solidFill>
                            <a:srgbClr val="FFFFFF"/>
                          </a:solidFill>
                          <a:effectLst/>
                          <a:latin typeface="Segoe UI"/>
                          <a:ea typeface="Segoe UI"/>
                          <a:cs typeface="Segoe UI"/>
                        </a:rPr>
                        <a:t>-1</a:t>
                      </a:r>
                    </a:p>
                  </a:txBody>
                  <a:tcPr marL="143165" marR="143165" marT="71583" marB="71583" anchor="ctr">
                    <a:lnL w="38100" cap="flat" cmpd="sng" algn="ctr">
                      <a:solidFill>
                        <a:srgbClr val="FFFF00"/>
                      </a:solidFill>
                      <a:prstDash val="solid"/>
                      <a:round/>
                      <a:headEnd type="none" w="med" len="med"/>
                      <a:tailEnd type="none" w="med" len="med"/>
                    </a:lnL>
                    <a:lnR w="38100" cap="flat" cmpd="sng" algn="ctr">
                      <a:solidFill>
                        <a:srgbClr val="FFFF00"/>
                      </a:solidFill>
                      <a:prstDash val="solid"/>
                      <a:round/>
                      <a:headEnd type="none" w="med" len="med"/>
                      <a:tailEnd type="none" w="med" len="med"/>
                    </a:lnR>
                    <a:lnT w="38100" cap="flat" cmpd="sng" algn="ctr">
                      <a:solidFill>
                        <a:srgbClr val="FFFF00"/>
                      </a:solidFill>
                      <a:prstDash val="solid"/>
                      <a:round/>
                      <a:headEnd type="none" w="med" len="med"/>
                      <a:tailEnd type="none" w="med" len="med"/>
                    </a:lnT>
                    <a:lnB w="38100" cap="flat" cmpd="sng" algn="ctr">
                      <a:solidFill>
                        <a:srgbClr val="FFFF00"/>
                      </a:solidFill>
                      <a:prstDash val="solid"/>
                      <a:round/>
                      <a:headEnd type="none" w="med" len="med"/>
                      <a:tailEnd type="none" w="med" len="med"/>
                    </a:lnB>
                    <a:solidFill>
                      <a:srgbClr val="7F7F7F">
                        <a:alpha val="50196"/>
                      </a:srgbClr>
                    </a:solidFill>
                  </a:tcPr>
                </a:tc>
                <a:tc>
                  <a:txBody>
                    <a:bodyPr/>
                    <a:lstStyle/>
                    <a:p>
                      <a:pPr algn="ctr"/>
                      <a:r>
                        <a:rPr lang="es-ES" sz="1400" b="0" i="0" strike="noStrike" cap="none" spc="0" baseline="0" dirty="0">
                          <a:solidFill>
                            <a:srgbClr val="FFFFFF"/>
                          </a:solidFill>
                          <a:effectLst/>
                          <a:latin typeface="Segoe UI"/>
                          <a:ea typeface="Segoe UI"/>
                          <a:cs typeface="Segoe UI"/>
                        </a:rPr>
                        <a:t>-1</a:t>
                      </a:r>
                    </a:p>
                  </a:txBody>
                  <a:tcPr marL="143165" marR="143165" marT="71583" marB="71583" anchor="ctr">
                    <a:lnL w="38100" cap="flat" cmpd="sng" algn="ctr">
                      <a:solidFill>
                        <a:srgbClr val="FFFF00"/>
                      </a:solidFill>
                      <a:prstDash val="solid"/>
                      <a:round/>
                      <a:headEnd type="none" w="med" len="med"/>
                      <a:tailEnd type="none" w="med" len="med"/>
                    </a:lnL>
                    <a:lnR w="38100" cap="flat" cmpd="sng" algn="ctr">
                      <a:solidFill>
                        <a:srgbClr val="FFFF00"/>
                      </a:solidFill>
                      <a:prstDash val="solid"/>
                      <a:round/>
                      <a:headEnd type="none" w="med" len="med"/>
                      <a:tailEnd type="none" w="med" len="med"/>
                    </a:lnR>
                    <a:lnT w="38100" cap="flat" cmpd="sng" algn="ctr">
                      <a:solidFill>
                        <a:srgbClr val="FFFF00"/>
                      </a:solidFill>
                      <a:prstDash val="solid"/>
                      <a:round/>
                      <a:headEnd type="none" w="med" len="med"/>
                      <a:tailEnd type="none" w="med" len="med"/>
                    </a:lnT>
                    <a:lnB w="38100" cap="flat" cmpd="sng" algn="ctr">
                      <a:solidFill>
                        <a:srgbClr val="FFFF00"/>
                      </a:solidFill>
                      <a:prstDash val="solid"/>
                      <a:round/>
                      <a:headEnd type="none" w="med" len="med"/>
                      <a:tailEnd type="none" w="med" len="med"/>
                    </a:lnB>
                    <a:solidFill>
                      <a:srgbClr val="7F7F7F">
                        <a:alpha val="50196"/>
                      </a:srgbClr>
                    </a:solidFill>
                  </a:tcPr>
                </a:tc>
                <a:extLst>
                  <a:ext uri="{0D108BD9-81ED-4DB2-BD59-A6C34878D82A}">
                    <a16:rowId xmlns:a16="http://schemas.microsoft.com/office/drawing/2014/main" val="2409131944"/>
                  </a:ext>
                </a:extLst>
              </a:tr>
            </a:tbl>
          </a:graphicData>
        </a:graphic>
      </p:graphicFrame>
    </p:spTree>
    <p:extLst>
      <p:ext uri="{BB962C8B-B14F-4D97-AF65-F5344CB8AC3E}">
        <p14:creationId xmlns:p14="http://schemas.microsoft.com/office/powerpoint/2010/main" val="2270464532"/>
      </p:ext>
    </p:extLst>
  </p:cSld>
  <p:clrMapOvr>
    <a:masterClrMapping/>
  </p:clrMapOvr>
  <p:transition>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par>
                    <p:cTn id="11" fill="hold" nodeType="clickPar">
                      <p:stCondLst>
                        <p:cond delay="indefinite"/>
                      </p:stCondLst>
                      <p:childTnLst>
                        <p:par>
                          <p:cTn id="12" fill="hold">
                            <p:stCondLst>
                              <p:cond delay="0"/>
                            </p:stCondLst>
                            <p:childTnLst>
                              <p:par>
                                <p:cTn id="13" presetID="42" presetClass="path" presetSubtype="0" accel="50000" decel="50000" fill="hold" nodeType="clickEffect">
                                  <p:stCondLst>
                                    <p:cond delay="0"/>
                                  </p:stCondLst>
                                  <p:childTnLst>
                                    <p:animMotion origin="layout" path="M 3.54167E-06 -1.85185E-06 L -0.45287 -0.00393" pathEditMode="relative" rAng="0" ptsTypes="AA">
                                      <p:cBhvr>
                                        <p:cTn id="14" dur="500" fill="hold"/>
                                        <p:tgtEl>
                                          <p:spTgt spid="11"/>
                                        </p:tgtEl>
                                        <p:attrNameLst>
                                          <p:attrName>ppt_x</p:attrName>
                                          <p:attrName>ppt_y</p:attrName>
                                        </p:attrNameLst>
                                      </p:cBhvr>
                                      <p:rCtr x="-22643" y="-208"/>
                                    </p:animMotion>
                                  </p:childTnLst>
                                </p:cTn>
                              </p:par>
                            </p:childTnLst>
                          </p:cTn>
                        </p:par>
                        <p:par>
                          <p:cTn id="15" fill="hold" nodeType="afterGroup">
                            <p:stCondLst>
                              <p:cond delay="500"/>
                            </p:stCondLst>
                            <p:childTnLst>
                              <p:par>
                                <p:cTn id="16" presetID="0" presetClass="path" presetSubtype="0" accel="50000" decel="50000" fill="hold" nodeType="afterEffect">
                                  <p:stCondLst>
                                    <p:cond delay="0"/>
                                  </p:stCondLst>
                                  <p:childTnLst>
                                    <p:animMotion origin="layout" path="M -0.4543 -0.00162 L -0.26394 0.0007 L -0.45638 0.0838 L -0.26328 0.08496 L -0.4543 0.16806 L -0.26537 0.16921 L -0.4543 0.25347 L -0.2625 0.25347 L -0.45573 0.33796 L -0.26394 0.33658" pathEditMode="relative" ptsTypes="AAAAAAAAAA">
                                      <p:cBhvr>
                                        <p:cTn id="17" dur="1500" fill="hold"/>
                                        <p:tgtEl>
                                          <p:spTgt spid="11"/>
                                        </p:tgtEl>
                                        <p:attrNameLst>
                                          <p:attrName>ppt_x</p:attrName>
                                          <p:attrName>ppt_y</p:attrName>
                                        </p:attrNameLst>
                                      </p:cBhvr>
                                    </p:animMotion>
                                  </p:childTnLst>
                                </p:cTn>
                              </p:par>
                              <p:par>
                                <p:cTn id="18" presetID="22" presetClass="entr" presetSubtype="8" fill="hold" nodeType="with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wipe(left)">
                                      <p:cBhvr>
                                        <p:cTn id="20" dur="1500"/>
                                        <p:tgtEl>
                                          <p:spTgt spid="12"/>
                                        </p:tgtEl>
                                      </p:cBhvr>
                                    </p:animEffect>
                                  </p:childTnLst>
                                </p:cTn>
                              </p:par>
                            </p:childTnLst>
                          </p:cTn>
                        </p:par>
                        <p:par>
                          <p:cTn id="21" fill="hold" nodeType="afterGroup">
                            <p:stCondLst>
                              <p:cond delay="2000"/>
                            </p:stCondLst>
                            <p:childTnLst>
                              <p:par>
                                <p:cTn id="22" presetID="1" presetClass="exit" presetSubtype="0" fill="hold" nodeType="afterEffect">
                                  <p:stCondLst>
                                    <p:cond delay="0"/>
                                  </p:stCondLst>
                                  <p:childTnLst>
                                    <p:set>
                                      <p:cBhvr>
                                        <p:cTn id="23"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3F8BC5-2D15-4799-9B67-0B3C755E80E4}"/>
              </a:ext>
            </a:extLst>
          </p:cNvPr>
          <p:cNvSpPr>
            <a:spLocks noGrp="1"/>
          </p:cNvSpPr>
          <p:nvPr>
            <p:ph type="title"/>
          </p:nvPr>
        </p:nvSpPr>
        <p:spPr>
          <a:xfrm>
            <a:off x="588261" y="585216"/>
            <a:ext cx="11011601" cy="487680"/>
          </a:xfrm>
        </p:spPr>
        <p:txBody>
          <a:bodyPr/>
          <a:lstStyle/>
          <a:p>
            <a:r>
              <a:rPr lang="es-ES" sz="3200" b="0" i="0" strike="noStrike" cap="none" spc="0" baseline="0" dirty="0">
                <a:solidFill>
                  <a:srgbClr val="000000"/>
                </a:solidFill>
                <a:effectLst/>
                <a:latin typeface="Segoe UI Semibold"/>
                <a:ea typeface="Segoe UI Semibold"/>
                <a:cs typeface="Segoe UI Semibold" charset="0"/>
              </a:rPr>
              <a:t>Redes neuronales convolucionales</a:t>
            </a:r>
          </a:p>
        </p:txBody>
      </p:sp>
      <p:pic>
        <p:nvPicPr>
          <p:cNvPr id="1026" name="Picture 2" descr="Diagram of a convolutional neural network.">
            <a:extLst>
              <a:ext uri="{FF2B5EF4-FFF2-40B4-BE49-F238E27FC236}">
                <a16:creationId xmlns:a16="http://schemas.microsoft.com/office/drawing/2014/main" id="{1BE38B02-F0F2-75AE-9453-874DB56F020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206565" y="1480227"/>
            <a:ext cx="6847412" cy="358347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B92C1EE4-96AE-9847-1999-B35C2CC9522E}"/>
              </a:ext>
            </a:extLst>
          </p:cNvPr>
          <p:cNvSpPr txBox="1"/>
          <p:nvPr/>
        </p:nvSpPr>
        <p:spPr>
          <a:xfrm>
            <a:off x="289509" y="1571362"/>
            <a:ext cx="4917056" cy="3308598"/>
          </a:xfrm>
          <a:prstGeom prst="rect">
            <a:avLst/>
          </a:prstGeom>
          <a:noFill/>
        </p:spPr>
        <p:txBody>
          <a:bodyPr wrap="square">
            <a:spAutoFit/>
          </a:bodyPr>
          <a:lstStyle/>
          <a:p>
            <a:pPr marL="284163" indent="-284163" algn="l">
              <a:buClr>
                <a:schemeClr val="accent1"/>
              </a:buClr>
              <a:buSzPct val="105000"/>
              <a:buFont typeface="+mj-lt"/>
              <a:buAutoNum type="arabicPeriod"/>
            </a:pPr>
            <a:r>
              <a:rPr lang="es-ES" sz="1900" b="0" i="0" strike="noStrike" cap="none" spc="0" baseline="0" dirty="0">
                <a:solidFill>
                  <a:srgbClr val="161616"/>
                </a:solidFill>
                <a:effectLst/>
                <a:latin typeface="Segoe UI"/>
                <a:ea typeface="Segoe UI"/>
                <a:cs typeface="Segoe UI"/>
              </a:rPr>
              <a:t>Se usan imágenes etiquetados para entrenar el modelo.</a:t>
            </a:r>
          </a:p>
          <a:p>
            <a:pPr marL="284163" indent="-284163" algn="l">
              <a:buClr>
                <a:schemeClr val="accent1"/>
              </a:buClr>
              <a:buSzPct val="105000"/>
              <a:buFont typeface="+mj-lt"/>
              <a:buAutoNum type="arabicPeriod"/>
            </a:pPr>
            <a:r>
              <a:rPr lang="es-ES" sz="1900" b="0" i="0" strike="noStrike" cap="none" spc="0" baseline="0" dirty="0">
                <a:solidFill>
                  <a:srgbClr val="161616"/>
                </a:solidFill>
                <a:effectLst/>
                <a:latin typeface="Segoe UI"/>
                <a:ea typeface="Segoe UI"/>
                <a:cs typeface="Segoe UI"/>
              </a:rPr>
              <a:t>Las capas de filtro extraen </a:t>
            </a:r>
            <a:r>
              <a:rPr lang="es-ES" sz="1900" b="0" i="1" strike="noStrike" cap="none" spc="0" baseline="0" dirty="0">
                <a:solidFill>
                  <a:srgbClr val="161616"/>
                </a:solidFill>
                <a:effectLst/>
                <a:latin typeface="Segoe UI"/>
                <a:ea typeface="Segoe UI"/>
                <a:cs typeface="Segoe UI"/>
              </a:rPr>
              <a:t>mapas </a:t>
            </a:r>
            <a:br>
              <a:rPr lang="es-ES" sz="1900" b="0" i="1" strike="noStrike" cap="none" spc="0" baseline="0" dirty="0">
                <a:solidFill>
                  <a:srgbClr val="161616"/>
                </a:solidFill>
                <a:effectLst/>
                <a:latin typeface="Segoe UI"/>
                <a:ea typeface="Segoe UI"/>
                <a:cs typeface="Segoe UI"/>
              </a:rPr>
            </a:br>
            <a:r>
              <a:rPr lang="es-ES" sz="1900" b="0" i="1" strike="noStrike" cap="none" spc="0" baseline="0" dirty="0">
                <a:solidFill>
                  <a:srgbClr val="161616"/>
                </a:solidFill>
                <a:effectLst/>
                <a:latin typeface="Segoe UI"/>
                <a:ea typeface="Segoe UI"/>
                <a:cs typeface="Segoe UI"/>
              </a:rPr>
              <a:t>de características</a:t>
            </a:r>
            <a:r>
              <a:rPr lang="es-ES" sz="1900" b="0" i="0" strike="noStrike" cap="none" spc="0" baseline="0" dirty="0">
                <a:solidFill>
                  <a:srgbClr val="161616"/>
                </a:solidFill>
                <a:effectLst/>
                <a:latin typeface="Segoe UI"/>
                <a:ea typeface="Segoe UI"/>
                <a:cs typeface="Segoe UI"/>
              </a:rPr>
              <a:t> de cada imagen.</a:t>
            </a:r>
          </a:p>
          <a:p>
            <a:pPr marL="284163" indent="-284163" algn="l">
              <a:buClr>
                <a:schemeClr val="accent1"/>
              </a:buClr>
              <a:buSzPct val="105000"/>
              <a:buFont typeface="+mj-lt"/>
              <a:buAutoNum type="arabicPeriod"/>
            </a:pPr>
            <a:r>
              <a:rPr lang="es-ES" sz="1900" b="0" i="0" strike="noStrike" cap="none" spc="0" baseline="0" dirty="0">
                <a:solidFill>
                  <a:srgbClr val="161616"/>
                </a:solidFill>
                <a:effectLst/>
                <a:latin typeface="Segoe UI"/>
                <a:ea typeface="Segoe UI"/>
                <a:cs typeface="Segoe UI"/>
              </a:rPr>
              <a:t>Los mapas de características se aplanan.</a:t>
            </a:r>
          </a:p>
          <a:p>
            <a:pPr marL="284163" indent="-284163" algn="l">
              <a:buClr>
                <a:schemeClr val="accent1"/>
              </a:buClr>
              <a:buSzPct val="105000"/>
              <a:buFont typeface="+mj-lt"/>
              <a:buAutoNum type="arabicPeriod"/>
            </a:pPr>
            <a:r>
              <a:rPr lang="es-ES" sz="1900" b="0" i="0" strike="noStrike" cap="none" spc="0" baseline="0" dirty="0">
                <a:solidFill>
                  <a:srgbClr val="161616"/>
                </a:solidFill>
                <a:effectLst/>
                <a:latin typeface="Segoe UI"/>
                <a:ea typeface="Segoe UI"/>
                <a:cs typeface="Segoe UI"/>
              </a:rPr>
              <a:t>Los valores de características se introducen en una red neuronal totalmente conectada.</a:t>
            </a:r>
          </a:p>
          <a:p>
            <a:pPr marL="284163" indent="-284163" algn="l">
              <a:buClr>
                <a:schemeClr val="accent1"/>
              </a:buClr>
              <a:buSzPct val="105000"/>
              <a:buFont typeface="+mj-lt"/>
              <a:buAutoNum type="arabicPeriod"/>
            </a:pPr>
            <a:r>
              <a:rPr lang="es-ES" sz="1900" b="0" i="0" strike="noStrike" cap="none" spc="0" baseline="0" dirty="0">
                <a:solidFill>
                  <a:srgbClr val="161616"/>
                </a:solidFill>
                <a:effectLst/>
                <a:latin typeface="Segoe UI"/>
                <a:ea typeface="Segoe UI"/>
                <a:cs typeface="Segoe UI"/>
              </a:rPr>
              <a:t>La capa de salida genera un valor </a:t>
            </a:r>
            <a:br>
              <a:rPr lang="es-ES" sz="1900" b="0" i="0" strike="noStrike" cap="none" spc="0" baseline="0" dirty="0">
                <a:solidFill>
                  <a:srgbClr val="161616"/>
                </a:solidFill>
                <a:effectLst/>
                <a:latin typeface="Segoe UI"/>
                <a:ea typeface="Segoe UI"/>
                <a:cs typeface="Segoe UI"/>
              </a:rPr>
            </a:br>
            <a:r>
              <a:rPr lang="es-ES" sz="1900" b="0" i="0" strike="noStrike" cap="none" spc="0" baseline="0" dirty="0">
                <a:solidFill>
                  <a:srgbClr val="161616"/>
                </a:solidFill>
                <a:effectLst/>
                <a:latin typeface="Segoe UI"/>
                <a:ea typeface="Segoe UI"/>
                <a:cs typeface="Segoe UI"/>
              </a:rPr>
              <a:t>de probabilidad para cada etiqueta </a:t>
            </a:r>
            <a:br>
              <a:rPr lang="es-ES" sz="1900" b="0" i="0" strike="noStrike" cap="none" spc="0" baseline="0" dirty="0">
                <a:solidFill>
                  <a:srgbClr val="161616"/>
                </a:solidFill>
                <a:effectLst/>
                <a:latin typeface="Segoe UI"/>
                <a:ea typeface="Segoe UI"/>
                <a:cs typeface="Segoe UI"/>
              </a:rPr>
            </a:br>
            <a:r>
              <a:rPr lang="es-ES" sz="1900" b="0" i="0" strike="noStrike" cap="none" spc="0" baseline="0" dirty="0">
                <a:solidFill>
                  <a:srgbClr val="161616"/>
                </a:solidFill>
                <a:effectLst/>
                <a:latin typeface="Segoe UI"/>
                <a:ea typeface="Segoe UI"/>
                <a:cs typeface="Segoe UI"/>
              </a:rPr>
              <a:t>de clase posible.</a:t>
            </a:r>
          </a:p>
        </p:txBody>
      </p:sp>
      <p:sp>
        <p:nvSpPr>
          <p:cNvPr id="9" name="TextBox 8">
            <a:extLst>
              <a:ext uri="{FF2B5EF4-FFF2-40B4-BE49-F238E27FC236}">
                <a16:creationId xmlns:a16="http://schemas.microsoft.com/office/drawing/2014/main" id="{58DF5444-C873-6B2A-E460-CA635A42ED9D}"/>
              </a:ext>
            </a:extLst>
          </p:cNvPr>
          <p:cNvSpPr txBox="1"/>
          <p:nvPr/>
        </p:nvSpPr>
        <p:spPr>
          <a:xfrm>
            <a:off x="289509" y="5205362"/>
            <a:ext cx="11688792" cy="1292662"/>
          </a:xfrm>
          <a:prstGeom prst="rect">
            <a:avLst/>
          </a:prstGeom>
          <a:noFill/>
        </p:spPr>
        <p:txBody>
          <a:bodyPr wrap="square">
            <a:spAutoFit/>
          </a:bodyPr>
          <a:lstStyle/>
          <a:p>
            <a:pPr marL="342900" indent="-342900">
              <a:buFont typeface="Arial" panose="020B0604020202020204" pitchFamily="34" charset="0"/>
              <a:buChar char="•"/>
            </a:pPr>
            <a:r>
              <a:rPr lang="es-ES" sz="1900" b="0" i="0" strike="noStrike" cap="none" spc="0" baseline="0" dirty="0">
                <a:solidFill>
                  <a:srgbClr val="161616"/>
                </a:solidFill>
                <a:effectLst/>
                <a:latin typeface="Segoe UI"/>
                <a:ea typeface="Segoe UI"/>
                <a:cs typeface="Segoe UI"/>
              </a:rPr>
              <a:t>Durante el entrenamiento, los </a:t>
            </a:r>
            <a:r>
              <a:rPr lang="es-ES" sz="1900" b="0" i="0" strike="noStrike" cap="none" spc="0" baseline="0" dirty="0" err="1">
                <a:solidFill>
                  <a:srgbClr val="161616"/>
                </a:solidFill>
                <a:effectLst/>
                <a:latin typeface="Segoe UI"/>
                <a:ea typeface="Segoe UI"/>
                <a:cs typeface="Segoe UI"/>
              </a:rPr>
              <a:t>kernels</a:t>
            </a:r>
            <a:r>
              <a:rPr lang="es-ES" sz="1900" b="0" i="0" strike="noStrike" cap="none" spc="0" baseline="0" dirty="0">
                <a:solidFill>
                  <a:srgbClr val="161616"/>
                </a:solidFill>
                <a:effectLst/>
                <a:latin typeface="Segoe UI"/>
                <a:ea typeface="Segoe UI"/>
                <a:cs typeface="Segoe UI"/>
              </a:rPr>
              <a:t> de filtro comienzan con pesos </a:t>
            </a:r>
            <a:r>
              <a:rPr lang="es-ES" sz="1900" b="0" i="0" strike="noStrike" cap="none" spc="0" baseline="0" dirty="0" err="1">
                <a:solidFill>
                  <a:srgbClr val="161616"/>
                </a:solidFill>
                <a:effectLst/>
                <a:latin typeface="Segoe UI"/>
                <a:ea typeface="Segoe UI"/>
                <a:cs typeface="Segoe UI"/>
              </a:rPr>
              <a:t>aleatorios.Estos</a:t>
            </a:r>
            <a:r>
              <a:rPr lang="es-ES" sz="1900" b="0" i="0" strike="noStrike" cap="none" spc="0" baseline="0" dirty="0">
                <a:solidFill>
                  <a:srgbClr val="161616"/>
                </a:solidFill>
                <a:effectLst/>
                <a:latin typeface="Segoe UI"/>
                <a:ea typeface="Segoe UI"/>
                <a:cs typeface="Segoe UI"/>
              </a:rPr>
              <a:t> pesos se ajustan iterativamente para mejorar la precisión de las predicciones en función de las etiquetas conocidas.</a:t>
            </a:r>
          </a:p>
          <a:p>
            <a:pPr marL="342900" indent="-342900">
              <a:buFont typeface="Arial" panose="020B0604020202020204" pitchFamily="34" charset="0"/>
              <a:buChar char="•"/>
            </a:pPr>
            <a:r>
              <a:rPr lang="es-ES" sz="1900" b="0" i="0" strike="noStrike" cap="none" spc="0" baseline="0" dirty="0">
                <a:solidFill>
                  <a:srgbClr val="161616"/>
                </a:solidFill>
                <a:effectLst/>
                <a:latin typeface="Segoe UI"/>
                <a:ea typeface="Segoe UI"/>
                <a:cs typeface="Segoe UI"/>
              </a:rPr>
              <a:t>El modelo entrenado usa pesos aprendidos para extraer características de nuevas imágenes y predecir </a:t>
            </a:r>
            <a:br>
              <a:rPr lang="es-ES" sz="1900" b="0" i="0" strike="noStrike" cap="none" spc="0" baseline="0" dirty="0">
                <a:solidFill>
                  <a:srgbClr val="161616"/>
                </a:solidFill>
                <a:effectLst/>
                <a:latin typeface="Segoe UI"/>
                <a:ea typeface="Segoe UI"/>
                <a:cs typeface="Segoe UI"/>
              </a:rPr>
            </a:br>
            <a:r>
              <a:rPr lang="es-ES" sz="1900" b="0" i="0" strike="noStrike" cap="none" spc="0" baseline="0" dirty="0">
                <a:solidFill>
                  <a:srgbClr val="161616"/>
                </a:solidFill>
                <a:effectLst/>
                <a:latin typeface="Segoe UI"/>
                <a:ea typeface="Segoe UI"/>
                <a:cs typeface="Segoe UI"/>
              </a:rPr>
              <a:t>su clase.</a:t>
            </a:r>
            <a:endParaRPr lang="en-US" sz="1900" dirty="0"/>
          </a:p>
        </p:txBody>
      </p:sp>
    </p:spTree>
    <p:extLst>
      <p:ext uri="{BB962C8B-B14F-4D97-AF65-F5344CB8AC3E}">
        <p14:creationId xmlns:p14="http://schemas.microsoft.com/office/powerpoint/2010/main" val="177744404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3F8BC5-2D15-4799-9B67-0B3C755E80E4}"/>
              </a:ext>
            </a:extLst>
          </p:cNvPr>
          <p:cNvSpPr>
            <a:spLocks noGrp="1"/>
          </p:cNvSpPr>
          <p:nvPr>
            <p:ph type="title"/>
          </p:nvPr>
        </p:nvSpPr>
        <p:spPr>
          <a:xfrm>
            <a:off x="588261" y="585216"/>
            <a:ext cx="11011601" cy="487680"/>
          </a:xfrm>
        </p:spPr>
        <p:txBody>
          <a:bodyPr/>
          <a:lstStyle/>
          <a:p>
            <a:r>
              <a:rPr lang="es-ES" sz="3200" b="0" i="0" strike="noStrike" cap="none" spc="0" baseline="0" dirty="0">
                <a:solidFill>
                  <a:srgbClr val="000000"/>
                </a:solidFill>
                <a:effectLst/>
                <a:latin typeface="Segoe UI Semibold"/>
                <a:ea typeface="Segoe UI Semibold"/>
                <a:cs typeface="Segoe UI Semibold" charset="0"/>
              </a:rPr>
              <a:t>Modelos multimodales</a:t>
            </a:r>
          </a:p>
        </p:txBody>
      </p:sp>
      <p:pic>
        <p:nvPicPr>
          <p:cNvPr id="8" name="Picture 7">
            <a:extLst>
              <a:ext uri="{FF2B5EF4-FFF2-40B4-BE49-F238E27FC236}">
                <a16:creationId xmlns:a16="http://schemas.microsoft.com/office/drawing/2014/main" id="{0D466824-CB31-A9BB-7988-B67C1D6BD27D}"/>
              </a:ext>
            </a:extLst>
          </p:cNvPr>
          <p:cNvPicPr>
            <a:picLocks noChangeAspect="1"/>
          </p:cNvPicPr>
          <p:nvPr/>
        </p:nvPicPr>
        <p:blipFill>
          <a:blip r:embed="rId3"/>
          <a:srcRect/>
          <a:stretch/>
        </p:blipFill>
        <p:spPr>
          <a:xfrm>
            <a:off x="1929129" y="1353591"/>
            <a:ext cx="8329863" cy="2695944"/>
          </a:xfrm>
          <a:prstGeom prst="rect">
            <a:avLst/>
          </a:prstGeom>
        </p:spPr>
      </p:pic>
      <p:sp>
        <p:nvSpPr>
          <p:cNvPr id="3" name="TextBox 2">
            <a:extLst>
              <a:ext uri="{FF2B5EF4-FFF2-40B4-BE49-F238E27FC236}">
                <a16:creationId xmlns:a16="http://schemas.microsoft.com/office/drawing/2014/main" id="{57807D13-1148-4FC3-70F8-445693CF59C3}"/>
              </a:ext>
            </a:extLst>
          </p:cNvPr>
          <p:cNvSpPr txBox="1"/>
          <p:nvPr/>
        </p:nvSpPr>
        <p:spPr>
          <a:xfrm>
            <a:off x="418905" y="4325469"/>
            <a:ext cx="11688792" cy="1554272"/>
          </a:xfrm>
          <a:prstGeom prst="rect">
            <a:avLst/>
          </a:prstGeom>
          <a:noFill/>
        </p:spPr>
        <p:txBody>
          <a:bodyPr wrap="square">
            <a:spAutoFit/>
          </a:bodyPr>
          <a:lstStyle/>
          <a:p>
            <a:pPr marL="342900" indent="-342900">
              <a:buFont typeface="Arial" panose="020B0604020202020204" pitchFamily="34" charset="0"/>
              <a:buChar char="•"/>
            </a:pPr>
            <a:r>
              <a:rPr lang="es-ES" sz="1900" b="0" i="0" strike="noStrike" cap="none" spc="0" baseline="0" dirty="0">
                <a:solidFill>
                  <a:srgbClr val="161616"/>
                </a:solidFill>
                <a:effectLst/>
                <a:latin typeface="Segoe UI"/>
                <a:ea typeface="Segoe UI"/>
                <a:cs typeface="Segoe UI"/>
              </a:rPr>
              <a:t>Un enfoque más reciente para el modelado supone combinar modelos de lenguaje y visión </a:t>
            </a:r>
            <a:br>
              <a:rPr lang="es-ES" sz="1900" b="0" i="0" strike="noStrike" cap="none" spc="0" baseline="0" dirty="0">
                <a:solidFill>
                  <a:srgbClr val="161616"/>
                </a:solidFill>
                <a:effectLst/>
                <a:latin typeface="Segoe UI"/>
                <a:ea typeface="Segoe UI"/>
                <a:cs typeface="Segoe UI"/>
              </a:rPr>
            </a:br>
            <a:r>
              <a:rPr lang="es-ES" sz="1900" b="0" i="0" strike="noStrike" cap="none" spc="0" baseline="0" dirty="0">
                <a:solidFill>
                  <a:srgbClr val="161616"/>
                </a:solidFill>
                <a:effectLst/>
                <a:latin typeface="Segoe UI"/>
                <a:ea typeface="Segoe UI"/>
                <a:cs typeface="Segoe UI"/>
              </a:rPr>
              <a:t>que codifican datos de imágenes y texto</a:t>
            </a:r>
          </a:p>
          <a:p>
            <a:pPr marL="342900" indent="-342900">
              <a:buFont typeface="Arial" panose="020B0604020202020204" pitchFamily="34" charset="0"/>
              <a:buChar char="•"/>
            </a:pPr>
            <a:r>
              <a:rPr lang="es-ES" sz="1900" b="0" i="0" strike="noStrike" cap="none" spc="0" baseline="0" dirty="0">
                <a:solidFill>
                  <a:srgbClr val="161616"/>
                </a:solidFill>
                <a:effectLst/>
                <a:latin typeface="Segoe UI"/>
                <a:ea typeface="Segoe UI"/>
                <a:cs typeface="Segoe UI"/>
              </a:rPr>
              <a:t>El modelo encapsula las relaciones semánticas entre las características extraídas de las imágenes </a:t>
            </a:r>
            <a:br>
              <a:rPr lang="es-ES" sz="1900" b="0" i="0" strike="noStrike" cap="none" spc="0" baseline="0" dirty="0">
                <a:solidFill>
                  <a:srgbClr val="161616"/>
                </a:solidFill>
                <a:effectLst/>
                <a:latin typeface="Segoe UI"/>
                <a:ea typeface="Segoe UI"/>
                <a:cs typeface="Segoe UI"/>
              </a:rPr>
            </a:br>
            <a:r>
              <a:rPr lang="es-ES" sz="1900" b="0" i="0" strike="noStrike" cap="none" spc="0" baseline="0" dirty="0">
                <a:solidFill>
                  <a:srgbClr val="161616"/>
                </a:solidFill>
                <a:effectLst/>
                <a:latin typeface="Segoe UI"/>
                <a:ea typeface="Segoe UI"/>
                <a:cs typeface="Segoe UI"/>
              </a:rPr>
              <a:t>y el texto extraído de las descripciones relacionadas.</a:t>
            </a:r>
          </a:p>
          <a:p>
            <a:pPr marL="342900" indent="-342900">
              <a:buFont typeface="Arial" panose="020B0604020202020204" pitchFamily="34" charset="0"/>
              <a:buChar char="•"/>
            </a:pPr>
            <a:r>
              <a:rPr lang="es-ES" sz="1900" b="0" i="0" strike="noStrike" cap="none" spc="0" baseline="0" dirty="0">
                <a:solidFill>
                  <a:srgbClr val="161616"/>
                </a:solidFill>
                <a:effectLst/>
                <a:latin typeface="Segoe UI"/>
                <a:ea typeface="Segoe UI"/>
                <a:cs typeface="Segoe UI"/>
              </a:rPr>
              <a:t>Un modelo multimodal se puede usar como modelo </a:t>
            </a:r>
            <a:r>
              <a:rPr lang="es-ES" sz="1900" b="0" i="1" strike="noStrike" cap="none" spc="0" baseline="0" dirty="0">
                <a:solidFill>
                  <a:srgbClr val="161616"/>
                </a:solidFill>
                <a:effectLst/>
                <a:latin typeface="Segoe UI"/>
                <a:ea typeface="Segoe UI"/>
                <a:cs typeface="Segoe UI"/>
              </a:rPr>
              <a:t>base</a:t>
            </a:r>
            <a:r>
              <a:rPr lang="es-ES" sz="1900" b="0" i="0" strike="noStrike" cap="none" spc="0" baseline="0" dirty="0">
                <a:solidFill>
                  <a:srgbClr val="161616"/>
                </a:solidFill>
                <a:effectLst/>
                <a:latin typeface="Segoe UI"/>
                <a:ea typeface="Segoe UI"/>
                <a:cs typeface="Segoe UI"/>
              </a:rPr>
              <a:t> para modelos </a:t>
            </a:r>
            <a:r>
              <a:rPr lang="es-ES" sz="1900" b="0" i="1" strike="noStrike" cap="none" spc="0" baseline="0" dirty="0">
                <a:solidFill>
                  <a:srgbClr val="161616"/>
                </a:solidFill>
                <a:effectLst/>
                <a:latin typeface="Segoe UI"/>
                <a:ea typeface="Segoe UI"/>
                <a:cs typeface="Segoe UI"/>
              </a:rPr>
              <a:t>adaptables</a:t>
            </a:r>
            <a:r>
              <a:rPr lang="es-ES" sz="1900" b="0" i="0" strike="noStrike" cap="none" spc="0" baseline="0" dirty="0">
                <a:solidFill>
                  <a:srgbClr val="161616"/>
                </a:solidFill>
                <a:effectLst/>
                <a:latin typeface="Segoe UI"/>
                <a:ea typeface="Segoe UI"/>
                <a:cs typeface="Segoe UI"/>
              </a:rPr>
              <a:t> más especializados.</a:t>
            </a:r>
            <a:endParaRPr lang="en-US" sz="1900" dirty="0"/>
          </a:p>
        </p:txBody>
      </p:sp>
    </p:spTree>
    <p:extLst>
      <p:ext uri="{BB962C8B-B14F-4D97-AF65-F5344CB8AC3E}">
        <p14:creationId xmlns:p14="http://schemas.microsoft.com/office/powerpoint/2010/main" val="426590117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033AA-01F4-4261-A80D-DD52D6E499CD}"/>
              </a:ext>
            </a:extLst>
          </p:cNvPr>
          <p:cNvSpPr>
            <a:spLocks noGrp="1"/>
          </p:cNvSpPr>
          <p:nvPr>
            <p:ph type="title"/>
          </p:nvPr>
        </p:nvSpPr>
        <p:spPr>
          <a:xfrm>
            <a:off x="588261" y="585216"/>
            <a:ext cx="11114004" cy="487680"/>
          </a:xfrm>
        </p:spPr>
        <p:txBody>
          <a:bodyPr/>
          <a:lstStyle/>
          <a:p>
            <a:r>
              <a:rPr lang="es-ES" sz="3200" b="0" i="0" strike="noStrike" cap="none" spc="0" baseline="0" dirty="0">
                <a:solidFill>
                  <a:srgbClr val="000000"/>
                </a:solidFill>
                <a:effectLst/>
                <a:latin typeface="Segoe UI Semibold"/>
                <a:ea typeface="Segoe UI Semibold"/>
                <a:cs typeface="Segoe UI Semibold" charset="0"/>
              </a:rPr>
              <a:t>Servicios de </a:t>
            </a:r>
            <a:r>
              <a:rPr lang="es-ES" sz="3200" b="0" i="0" strike="noStrike" cap="none" spc="0" baseline="0" dirty="0" err="1">
                <a:solidFill>
                  <a:srgbClr val="000000"/>
                </a:solidFill>
                <a:effectLst/>
                <a:latin typeface="Segoe UI Semibold"/>
                <a:ea typeface="Segoe UI Semibold"/>
                <a:cs typeface="Segoe UI Semibold" charset="0"/>
              </a:rPr>
              <a:t>Computer</a:t>
            </a:r>
            <a:r>
              <a:rPr lang="es-ES" sz="3200" b="0" i="0" strike="noStrike" cap="none" spc="0" baseline="0" dirty="0">
                <a:solidFill>
                  <a:srgbClr val="000000"/>
                </a:solidFill>
                <a:effectLst/>
                <a:latin typeface="Segoe UI Semibold"/>
                <a:ea typeface="Segoe UI Semibold"/>
                <a:cs typeface="Segoe UI Semibold" charset="0"/>
              </a:rPr>
              <a:t> </a:t>
            </a:r>
            <a:r>
              <a:rPr lang="es-ES" sz="3200" b="0" i="0" strike="noStrike" cap="none" spc="0" baseline="0" dirty="0" err="1">
                <a:solidFill>
                  <a:srgbClr val="000000"/>
                </a:solidFill>
                <a:effectLst/>
                <a:latin typeface="Segoe UI Semibold"/>
                <a:ea typeface="Segoe UI Semibold"/>
                <a:cs typeface="Segoe UI Semibold" charset="0"/>
              </a:rPr>
              <a:t>Vision</a:t>
            </a:r>
            <a:r>
              <a:rPr lang="es-ES" sz="3200" b="0" i="0" strike="noStrike" cap="none" spc="0" baseline="0" dirty="0">
                <a:solidFill>
                  <a:srgbClr val="000000"/>
                </a:solidFill>
                <a:effectLst/>
                <a:latin typeface="Segoe UI Semibold"/>
                <a:ea typeface="Segoe UI Semibold"/>
                <a:cs typeface="Segoe UI Semibold" charset="0"/>
              </a:rPr>
              <a:t> en Azure</a:t>
            </a:r>
          </a:p>
        </p:txBody>
      </p:sp>
      <p:graphicFrame>
        <p:nvGraphicFramePr>
          <p:cNvPr id="6" name="表格 4">
            <a:extLst>
              <a:ext uri="{FF2B5EF4-FFF2-40B4-BE49-F238E27FC236}">
                <a16:creationId xmlns:a16="http://schemas.microsoft.com/office/drawing/2014/main" id="{92766727-1E53-534C-40C2-BB3C45265897}"/>
              </a:ext>
            </a:extLst>
          </p:cNvPr>
          <p:cNvGraphicFramePr>
            <a:graphicFrameLocks noGrp="1"/>
          </p:cNvGraphicFramePr>
          <p:nvPr>
            <p:extLst>
              <p:ext uri="{D42A27DB-BD31-4B8C-83A1-F6EECF244321}">
                <p14:modId xmlns:p14="http://schemas.microsoft.com/office/powerpoint/2010/main" val="2406908739"/>
              </p:ext>
            </p:extLst>
          </p:nvPr>
        </p:nvGraphicFramePr>
        <p:xfrm>
          <a:off x="517921" y="1238397"/>
          <a:ext cx="7174143" cy="4044810"/>
        </p:xfrm>
        <a:graphic>
          <a:graphicData uri="http://schemas.openxmlformats.org/drawingml/2006/table">
            <a:tbl>
              <a:tblPr firstRow="1" bandRow="1">
                <a:solidFill>
                  <a:schemeClr val="accent1"/>
                </a:solidFill>
                <a:tableStyleId>{2D5ABB26-0587-4C30-8999-92F81FD0307C}</a:tableStyleId>
              </a:tblPr>
              <a:tblGrid>
                <a:gridCol w="3823070">
                  <a:extLst>
                    <a:ext uri="{9D8B030D-6E8A-4147-A177-3AD203B41FA5}">
                      <a16:colId xmlns:a16="http://schemas.microsoft.com/office/drawing/2014/main" val="3915118245"/>
                    </a:ext>
                  </a:extLst>
                </a:gridCol>
                <a:gridCol w="3351073">
                  <a:extLst>
                    <a:ext uri="{9D8B030D-6E8A-4147-A177-3AD203B41FA5}">
                      <a16:colId xmlns:a16="http://schemas.microsoft.com/office/drawing/2014/main" val="4292243207"/>
                    </a:ext>
                  </a:extLst>
                </a:gridCol>
              </a:tblGrid>
              <a:tr h="1514970">
                <a:tc>
                  <a:txBody>
                    <a:bodyPr/>
                    <a:lstStyle/>
                    <a:p>
                      <a:pPr marL="0" indent="0" algn="ctr">
                        <a:spcAft>
                          <a:spcPts val="600"/>
                        </a:spcAft>
                        <a:buFont typeface="Arial" panose="020B0604020202020204" pitchFamily="34" charset="0"/>
                        <a:buNone/>
                      </a:pPr>
                      <a:r>
                        <a:rPr lang="es-ES" sz="1600" b="1" i="0" strike="noStrike" cap="none" spc="0" baseline="0" dirty="0">
                          <a:solidFill>
                            <a:srgbClr val="000000"/>
                          </a:solidFill>
                          <a:effectLst/>
                          <a:latin typeface="Segoe UI"/>
                          <a:ea typeface="Segoe UI"/>
                          <a:cs typeface="Segoe UI"/>
                        </a:rPr>
                        <a:t>Visión</a:t>
                      </a:r>
                    </a:p>
                  </a:txBody>
                  <a:tcPr marL="182880" marR="182880" marT="137160" marB="137160" anchor="b">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indent="0" algn="ctr" defTabSz="932742" rtl="0" eaLnBrk="1" latinLnBrk="0" hangingPunct="1">
                        <a:spcAft>
                          <a:spcPts val="600"/>
                        </a:spcAft>
                        <a:buFont typeface="Arial" panose="020B0604020202020204" pitchFamily="34" charset="0"/>
                        <a:buNone/>
                      </a:pPr>
                      <a:r>
                        <a:rPr lang="es-ES" sz="1600" b="1" i="0" strike="noStrike" cap="none" spc="0" baseline="0">
                          <a:solidFill>
                            <a:srgbClr val="000000"/>
                          </a:solidFill>
                          <a:effectLst/>
                          <a:latin typeface="Segoe UI"/>
                          <a:ea typeface="Segoe UI"/>
                          <a:cs typeface="Segoe UI"/>
                        </a:rPr>
                        <a:t>Face</a:t>
                      </a:r>
                    </a:p>
                  </a:txBody>
                  <a:tcPr marL="182880" marR="182880" marT="137160" marB="137160" anchor="b">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210425941"/>
                  </a:ext>
                </a:extLst>
              </a:tr>
              <a:tr h="2165602">
                <a:tc>
                  <a:txBody>
                    <a:bodyPr/>
                    <a:lstStyle/>
                    <a:p>
                      <a:pPr marL="228600" indent="-228600">
                        <a:spcAft>
                          <a:spcPts val="600"/>
                        </a:spcAft>
                        <a:buFont typeface="Arial" panose="020B0604020202020204" pitchFamily="34" charset="0"/>
                        <a:buChar char="•"/>
                      </a:pPr>
                      <a:r>
                        <a:rPr lang="es-ES" sz="1600" b="0" i="0" strike="noStrike" cap="none" spc="0" baseline="0" dirty="0">
                          <a:solidFill>
                            <a:srgbClr val="000000"/>
                          </a:solidFill>
                          <a:effectLst/>
                          <a:latin typeface="Segoe UI"/>
                          <a:ea typeface="Segoe UI"/>
                          <a:cs typeface="Segoe UI"/>
                        </a:rPr>
                        <a:t>Análisis de imágenes:</a:t>
                      </a:r>
                    </a:p>
                    <a:p>
                      <a:pPr marL="694971" lvl="1" indent="-228600">
                        <a:spcAft>
                          <a:spcPts val="600"/>
                        </a:spcAft>
                        <a:buFont typeface="Arial" panose="020B0604020202020204" pitchFamily="34" charset="0"/>
                        <a:buChar char="•"/>
                      </a:pPr>
                      <a:r>
                        <a:rPr lang="es-ES" sz="1600" b="0" i="0" strike="noStrike" cap="none" spc="0" baseline="0" dirty="0">
                          <a:solidFill>
                            <a:srgbClr val="000000"/>
                          </a:solidFill>
                          <a:effectLst/>
                          <a:latin typeface="Segoe UI"/>
                          <a:ea typeface="Segoe UI"/>
                          <a:cs typeface="Segoe UI"/>
                        </a:rPr>
                        <a:t>Etiquetado de imágenes, descripciones, personalización del modelo, etc.</a:t>
                      </a:r>
                    </a:p>
                    <a:p>
                      <a:pPr marL="228600" indent="-228600">
                        <a:spcAft>
                          <a:spcPts val="600"/>
                        </a:spcAft>
                        <a:buFont typeface="Arial" panose="020B0604020202020204" pitchFamily="34" charset="0"/>
                        <a:buChar char="•"/>
                      </a:pPr>
                      <a:r>
                        <a:rPr lang="es-ES" sz="1600" b="0" i="0" strike="noStrike" cap="none" spc="0" baseline="0" dirty="0">
                          <a:solidFill>
                            <a:srgbClr val="000000"/>
                          </a:solidFill>
                          <a:effectLst/>
                          <a:latin typeface="Segoe UI"/>
                          <a:ea typeface="Segoe UI"/>
                          <a:cs typeface="Segoe UI"/>
                        </a:rPr>
                        <a:t>Reconocimiento óptico </a:t>
                      </a:r>
                      <a:br>
                        <a:rPr lang="es-ES" sz="1600" b="0" i="0" strike="noStrike" cap="none" spc="0" baseline="0" dirty="0">
                          <a:solidFill>
                            <a:srgbClr val="000000"/>
                          </a:solidFill>
                          <a:effectLst/>
                          <a:latin typeface="Segoe UI"/>
                          <a:ea typeface="Segoe UI"/>
                          <a:cs typeface="Segoe UI"/>
                        </a:rPr>
                      </a:br>
                      <a:r>
                        <a:rPr lang="es-ES" sz="1600" b="0" i="0" strike="noStrike" cap="none" spc="0" baseline="0" dirty="0">
                          <a:solidFill>
                            <a:srgbClr val="000000"/>
                          </a:solidFill>
                          <a:effectLst/>
                          <a:latin typeface="Segoe UI"/>
                          <a:ea typeface="Segoe UI"/>
                          <a:cs typeface="Segoe UI"/>
                        </a:rPr>
                        <a:t>de caracteres (OCR)</a:t>
                      </a:r>
                    </a:p>
                    <a:p>
                      <a:pPr marL="228600" indent="-228600">
                        <a:spcAft>
                          <a:spcPts val="600"/>
                        </a:spcAft>
                        <a:buFont typeface="Arial" panose="020B0604020202020204" pitchFamily="34" charset="0"/>
                        <a:buChar char="•"/>
                      </a:pPr>
                      <a:r>
                        <a:rPr lang="es-ES" sz="1600" b="0" i="0" strike="noStrike" cap="none" spc="0" baseline="0" dirty="0">
                          <a:solidFill>
                            <a:srgbClr val="000000"/>
                          </a:solidFill>
                          <a:effectLst/>
                          <a:latin typeface="Segoe UI"/>
                          <a:ea typeface="Segoe UI"/>
                          <a:cs typeface="Segoe UI"/>
                        </a:rPr>
                        <a:t>Análisis espacial</a:t>
                      </a:r>
                    </a:p>
                    <a:p>
                      <a:pPr marL="228600" indent="-228600">
                        <a:spcAft>
                          <a:spcPts val="600"/>
                        </a:spcAft>
                        <a:buFont typeface="Arial" panose="020B0604020202020204" pitchFamily="34" charset="0"/>
                        <a:buChar char="•"/>
                      </a:pPr>
                      <a:endParaRPr lang="en-US" sz="1600" b="0" dirty="0">
                        <a:solidFill>
                          <a:schemeClr val="tx1"/>
                        </a:solidFill>
                      </a:endParaRPr>
                    </a:p>
                  </a:txBody>
                  <a:tcPr marL="182880" marR="182880" marT="137160" marB="137160">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228600" indent="-228600" algn="l" defTabSz="932742" rtl="0" eaLnBrk="1" latinLnBrk="0" hangingPunct="1">
                        <a:spcAft>
                          <a:spcPts val="600"/>
                        </a:spcAft>
                        <a:buFont typeface="Arial" panose="020B0604020202020204" pitchFamily="34" charset="0"/>
                        <a:buChar char="•"/>
                      </a:pPr>
                      <a:r>
                        <a:rPr lang="es-ES" sz="1600" b="0" i="0" strike="noStrike" cap="none" spc="0" baseline="0" dirty="0">
                          <a:solidFill>
                            <a:srgbClr val="000000"/>
                          </a:solidFill>
                          <a:effectLst/>
                          <a:latin typeface="Segoe UI"/>
                          <a:ea typeface="Segoe UI"/>
                          <a:cs typeface="Segoe UI"/>
                        </a:rPr>
                        <a:t>Detección de caras</a:t>
                      </a:r>
                    </a:p>
                    <a:p>
                      <a:pPr marL="228600" indent="-228600" algn="l" defTabSz="932742" rtl="0" eaLnBrk="1" latinLnBrk="0" hangingPunct="1">
                        <a:spcAft>
                          <a:spcPts val="600"/>
                        </a:spcAft>
                        <a:buFont typeface="Arial" panose="020B0604020202020204" pitchFamily="34" charset="0"/>
                        <a:buChar char="•"/>
                      </a:pPr>
                      <a:r>
                        <a:rPr lang="es-ES" sz="1600" b="0" i="0" strike="noStrike" cap="none" spc="0" baseline="0" dirty="0">
                          <a:solidFill>
                            <a:srgbClr val="000000"/>
                          </a:solidFill>
                          <a:effectLst/>
                          <a:latin typeface="Segoe UI"/>
                          <a:ea typeface="Segoe UI"/>
                          <a:cs typeface="Segoe UI"/>
                        </a:rPr>
                        <a:t>Reconocimiento facial</a:t>
                      </a:r>
                      <a:endParaRPr lang="en-US" sz="1600" b="0" dirty="0">
                        <a:solidFill>
                          <a:schemeClr val="tx1"/>
                        </a:solidFill>
                      </a:endParaRPr>
                    </a:p>
                  </a:txBody>
                  <a:tcPr marL="182880" marR="182880" marT="137160" marB="137160">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223544364"/>
                  </a:ext>
                </a:extLst>
              </a:tr>
            </a:tbl>
          </a:graphicData>
        </a:graphic>
      </p:graphicFrame>
      <p:pic>
        <p:nvPicPr>
          <p:cNvPr id="5" name="Picture 4" descr="Icon for AI Vision">
            <a:extLst>
              <a:ext uri="{FF2B5EF4-FFF2-40B4-BE49-F238E27FC236}">
                <a16:creationId xmlns:a16="http://schemas.microsoft.com/office/drawing/2014/main" id="{F87E0924-33F3-4502-FB46-EC9BD6DC1B9B}"/>
              </a:ext>
            </a:extLst>
          </p:cNvPr>
          <p:cNvPicPr>
            <a:picLocks noChangeAspect="1"/>
          </p:cNvPicPr>
          <p:nvPr/>
        </p:nvPicPr>
        <p:blipFill>
          <a:blip r:embed="rId3"/>
          <a:stretch>
            <a:fillRect/>
          </a:stretch>
        </p:blipFill>
        <p:spPr>
          <a:xfrm>
            <a:off x="1996755" y="1574793"/>
            <a:ext cx="769892" cy="818619"/>
          </a:xfrm>
          <a:prstGeom prst="rect">
            <a:avLst/>
          </a:prstGeom>
        </p:spPr>
      </p:pic>
      <p:pic>
        <p:nvPicPr>
          <p:cNvPr id="10" name="Picture 9" descr="Icon for Azure AI Face service">
            <a:extLst>
              <a:ext uri="{FF2B5EF4-FFF2-40B4-BE49-F238E27FC236}">
                <a16:creationId xmlns:a16="http://schemas.microsoft.com/office/drawing/2014/main" id="{9B3BF17A-57EE-EA59-56FC-9C927D9D0427}"/>
              </a:ext>
            </a:extLst>
          </p:cNvPr>
          <p:cNvPicPr>
            <a:picLocks noChangeAspect="1"/>
          </p:cNvPicPr>
          <p:nvPr/>
        </p:nvPicPr>
        <p:blipFill>
          <a:blip r:embed="rId4"/>
          <a:stretch>
            <a:fillRect/>
          </a:stretch>
        </p:blipFill>
        <p:spPr>
          <a:xfrm>
            <a:off x="5625085" y="1673513"/>
            <a:ext cx="769892" cy="719899"/>
          </a:xfrm>
          <a:prstGeom prst="rect">
            <a:avLst/>
          </a:prstGeom>
        </p:spPr>
      </p:pic>
    </p:spTree>
    <p:extLst>
      <p:ext uri="{BB962C8B-B14F-4D97-AF65-F5344CB8AC3E}">
        <p14:creationId xmlns:p14="http://schemas.microsoft.com/office/powerpoint/2010/main" val="300010250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07C2C26-EFD2-E847-AEA7-5CEF245E0904}"/>
              </a:ext>
            </a:extLst>
          </p:cNvPr>
          <p:cNvSpPr>
            <a:spLocks noGrp="1"/>
          </p:cNvSpPr>
          <p:nvPr>
            <p:ph type="title"/>
          </p:nvPr>
        </p:nvSpPr>
        <p:spPr>
          <a:xfrm>
            <a:off x="569911" y="2354243"/>
            <a:ext cx="5347810" cy="1579402"/>
          </a:xfrm>
        </p:spPr>
        <p:txBody>
          <a:bodyPr/>
          <a:lstStyle/>
          <a:p>
            <a:r>
              <a:rPr lang="es-ES" sz="3600" b="0" i="0" strike="noStrike" cap="none" spc="-50" baseline="0" dirty="0">
                <a:solidFill>
                  <a:srgbClr val="000000"/>
                </a:solidFill>
                <a:effectLst/>
                <a:latin typeface="Segoe UI"/>
                <a:ea typeface="Segoe UI"/>
                <a:cs typeface="Segoe UI"/>
              </a:rPr>
              <a:t>Funcionalidades de </a:t>
            </a:r>
            <a:r>
              <a:rPr lang="es-ES" sz="3600" b="0" i="0" strike="noStrike" cap="none" spc="-50" baseline="0" dirty="0" err="1">
                <a:solidFill>
                  <a:srgbClr val="000000"/>
                </a:solidFill>
                <a:effectLst/>
                <a:latin typeface="Segoe UI"/>
                <a:ea typeface="Segoe UI"/>
                <a:cs typeface="Segoe UI"/>
              </a:rPr>
              <a:t>Computer</a:t>
            </a:r>
            <a:r>
              <a:rPr lang="es-ES" sz="3600" b="0" i="0" strike="noStrike" cap="none" spc="-50" baseline="0" dirty="0">
                <a:solidFill>
                  <a:srgbClr val="000000"/>
                </a:solidFill>
                <a:effectLst/>
                <a:latin typeface="Segoe UI"/>
                <a:ea typeface="Segoe UI"/>
                <a:cs typeface="Segoe UI"/>
              </a:rPr>
              <a:t> </a:t>
            </a:r>
            <a:r>
              <a:rPr lang="es-ES" sz="3600" b="0" i="0" strike="noStrike" cap="none" spc="-50" baseline="0" dirty="0" err="1">
                <a:solidFill>
                  <a:srgbClr val="000000"/>
                </a:solidFill>
                <a:effectLst/>
                <a:latin typeface="Segoe UI"/>
                <a:ea typeface="Segoe UI"/>
                <a:cs typeface="Segoe UI"/>
              </a:rPr>
              <a:t>Vision</a:t>
            </a:r>
            <a:r>
              <a:rPr lang="es-ES" sz="3600" b="0" i="0" strike="noStrike" cap="none" spc="-50" baseline="0" dirty="0">
                <a:solidFill>
                  <a:srgbClr val="000000"/>
                </a:solidFill>
                <a:effectLst/>
                <a:latin typeface="Segoe UI"/>
                <a:ea typeface="Segoe UI"/>
                <a:cs typeface="Segoe UI"/>
              </a:rPr>
              <a:t> en Azure</a:t>
            </a:r>
          </a:p>
        </p:txBody>
      </p:sp>
    </p:spTree>
    <p:extLst>
      <p:ext uri="{BB962C8B-B14F-4D97-AF65-F5344CB8AC3E}">
        <p14:creationId xmlns:p14="http://schemas.microsoft.com/office/powerpoint/2010/main" val="2902375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S_OS" val="Unix 3.10.0.1160"/>
  <p:tag name="AS_RELEASE_DATE" val="2021.10.31"/>
  <p:tag name="AS_TITLE" val="Aspose.Slides for Java"/>
  <p:tag name="AS_VERSION" val="21.10"/>
</p:tagLst>
</file>

<file path=ppt/theme/theme1.xml><?xml version="1.0" encoding="utf-8"?>
<a:theme xmlns:a="http://schemas.openxmlformats.org/drawingml/2006/main" name="2_LIGHT MODE">
  <a:themeElements>
    <a:clrScheme name="BAR Light">
      <a:dk1>
        <a:srgbClr val="000000"/>
      </a:dk1>
      <a:lt1>
        <a:srgbClr val="FFFFFF"/>
      </a:lt1>
      <a:dk2>
        <a:srgbClr val="091F2E"/>
      </a:dk2>
      <a:lt2>
        <a:srgbClr val="FFF8F3"/>
      </a:lt2>
      <a:accent1>
        <a:srgbClr val="702573"/>
      </a:accent1>
      <a:accent2>
        <a:srgbClr val="BF3AC4"/>
      </a:accent2>
      <a:accent3>
        <a:srgbClr val="FE5B38"/>
      </a:accent3>
      <a:accent4>
        <a:srgbClr val="D59DD7"/>
      </a:accent4>
      <a:accent5>
        <a:srgbClr val="FEE298"/>
      </a:accent5>
      <a:accent6>
        <a:srgbClr val="D7D2CA"/>
      </a:accent6>
      <a:hlink>
        <a:srgbClr val="0077D3"/>
      </a:hlink>
      <a:folHlink>
        <a:srgbClr val="0077D3"/>
      </a:folHlink>
    </a:clrScheme>
    <a:fontScheme name="Custom 3">
      <a:majorFont>
        <a:latin typeface="Segoe UI Semibold"/>
        <a:ea typeface="Segoe UI Semibold"/>
        <a:cs typeface="Arial"/>
      </a:majorFont>
      <a:minorFont>
        <a:latin typeface="Segoe UI"/>
        <a:ea typeface="Segoe UI"/>
        <a:cs typeface="Arial"/>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1600" dirty="0" smtClean="0"/>
        </a:defPPr>
      </a:lstStyle>
    </a:txDef>
  </a:objectDefaults>
  <a:extraClrSchemeLst/>
  <a:custClrLst>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Light Brown">
      <a:srgbClr val="E1D3C7"/>
    </a:custClr>
    <a:custClr name="Brown">
      <a:srgbClr val="BF9474"/>
    </a:custClr>
    <a:custClr name="Dark Brown">
      <a:srgbClr val="5C4738"/>
    </a:custClr>
    <a:custClr name="Light Yellow">
      <a:srgbClr val="FFE399"/>
    </a:custClr>
    <a:custClr name="Yellow">
      <a:srgbClr val="FFB900"/>
    </a:custClr>
    <a:custClr name="Dark Yellow">
      <a:srgbClr val="7F5A1A"/>
    </a:custClr>
    <a:custClr name="Light Orange">
      <a:srgbClr val="FFA38B"/>
    </a:custClr>
    <a:custClr name="Orange">
      <a:srgbClr val="FF5C39"/>
    </a:custClr>
    <a:custClr name="Dark Orange">
      <a:srgbClr val="73391D"/>
    </a:custClr>
    <a:custClr name="Light Red">
      <a:srgbClr val="FFB3BB"/>
    </a:custClr>
    <a:custClr name="Red">
      <a:srgbClr val="F4364C"/>
    </a:custClr>
    <a:custClr name="Dark Red">
      <a:srgbClr val="73262F"/>
    </a:custClr>
    <a:custClr name="Light Magenta">
      <a:srgbClr val="D59ED7"/>
    </a:custClr>
    <a:custClr name="Magenta">
      <a:srgbClr val="C03BC4"/>
    </a:custClr>
    <a:custClr name="Dark Magenta">
      <a:srgbClr val="702573"/>
    </a:custClr>
    <a:custClr name="Light Purple">
      <a:srgbClr val="C5B4E3"/>
    </a:custClr>
    <a:custClr name="Purple">
      <a:srgbClr val="8661C5"/>
    </a:custClr>
    <a:custClr name="Dark Purple">
      <a:srgbClr val="463668"/>
    </a:custClr>
    <a:custClr name="Light Blue">
      <a:srgbClr val="8DC8E8"/>
    </a:custClr>
    <a:custClr name="Blue">
      <a:srgbClr val="0078D4"/>
    </a:custClr>
    <a:custClr name="Dark Blue">
      <a:srgbClr val="2A446F"/>
    </a:custClr>
    <a:custClr name="Light Teal">
      <a:srgbClr val="B9DCD2"/>
    </a:custClr>
    <a:custClr name="Teal">
      <a:srgbClr val="49C5B1"/>
    </a:custClr>
    <a:custClr name="Dark Teal">
      <a:srgbClr val="225B62"/>
    </a:custClr>
    <a:custClr name="Light Green">
      <a:srgbClr val="D4EC8E"/>
    </a:custClr>
    <a:custClr name="Green">
      <a:srgbClr val="8DE971"/>
    </a:custClr>
    <a:custClr name="Dark Green">
      <a:srgbClr val="07641D"/>
    </a:custClr>
    <a:custClr name="Blue Black">
      <a:srgbClr val="091F2C"/>
    </a:custClr>
    <a:custClr name="Pure Black">
      <a:srgbClr val="000000"/>
    </a:custClr>
    <a:custClr name="Brown Black">
      <a:srgbClr val="291817"/>
    </a:custClr>
  </a:custClrLst>
  <a:extLst>
    <a:ext uri="{05A4C25C-085E-4340-85A3-A5531E510DB2}">
      <thm15:themeFamily xmlns:thm15="http://schemas.microsoft.com/office/thememl/2012/main" name="ILT_Course_Trainer-Template_063023_Final" id="{53CE3B9D-47D1-490F-99CD-422B5AEB3016}" vid="{B2DBE1BE-CBAC-4342-9A93-0CBD83F75182}"/>
    </a:ext>
  </a:extLst>
</a:theme>
</file>

<file path=ppt/theme/theme2.xml><?xml version="1.0" encoding="utf-8"?>
<a:theme xmlns:a="http://schemas.openxmlformats.org/drawingml/2006/main" name="2_LIGHT_ILT_Official">
  <a:themeElements>
    <a:clrScheme name="BAR Light">
      <a:dk1>
        <a:srgbClr val="000000"/>
      </a:dk1>
      <a:lt1>
        <a:srgbClr val="FFFFFF"/>
      </a:lt1>
      <a:dk2>
        <a:srgbClr val="091F2E"/>
      </a:dk2>
      <a:lt2>
        <a:srgbClr val="FFF8F3"/>
      </a:lt2>
      <a:accent1>
        <a:srgbClr val="702573"/>
      </a:accent1>
      <a:accent2>
        <a:srgbClr val="BF3AC4"/>
      </a:accent2>
      <a:accent3>
        <a:srgbClr val="FE5B38"/>
      </a:accent3>
      <a:accent4>
        <a:srgbClr val="D59DD7"/>
      </a:accent4>
      <a:accent5>
        <a:srgbClr val="FEE298"/>
      </a:accent5>
      <a:accent6>
        <a:srgbClr val="D7D2CA"/>
      </a:accent6>
      <a:hlink>
        <a:srgbClr val="0077D3"/>
      </a:hlink>
      <a:folHlink>
        <a:srgbClr val="0077D3"/>
      </a:folHlink>
    </a:clrScheme>
    <a:fontScheme name="Custom 3">
      <a:majorFont>
        <a:latin typeface="Segoe UI Semibold"/>
        <a:ea typeface="Segoe UI Semibold"/>
        <a:cs typeface="Arial"/>
      </a:majorFont>
      <a:minorFont>
        <a:latin typeface="Segoe UI"/>
        <a:ea typeface="Segoe UI"/>
        <a:cs typeface="Arial"/>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1600" dirty="0" smtClean="0"/>
        </a:defPPr>
      </a:lstStyle>
    </a:txDef>
  </a:objectDefaults>
  <a:extraClrSchemeLst/>
  <a:custClrLst>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Light Brown">
      <a:srgbClr val="E1D3C7"/>
    </a:custClr>
    <a:custClr name="Brown">
      <a:srgbClr val="BF9474"/>
    </a:custClr>
    <a:custClr name="Dark Brown">
      <a:srgbClr val="5C4738"/>
    </a:custClr>
    <a:custClr name="Light Yellow">
      <a:srgbClr val="FFE399"/>
    </a:custClr>
    <a:custClr name="Yellow">
      <a:srgbClr val="FFB900"/>
    </a:custClr>
    <a:custClr name="Dark Yellow">
      <a:srgbClr val="7F5A1A"/>
    </a:custClr>
    <a:custClr name="Light Orange">
      <a:srgbClr val="FFA38B"/>
    </a:custClr>
    <a:custClr name="Orange">
      <a:srgbClr val="FF5C39"/>
    </a:custClr>
    <a:custClr name="Dark Orange">
      <a:srgbClr val="73391D"/>
    </a:custClr>
    <a:custClr name="Light Red">
      <a:srgbClr val="FFB3BB"/>
    </a:custClr>
    <a:custClr name="Red">
      <a:srgbClr val="F4364C"/>
    </a:custClr>
    <a:custClr name="Dark Red">
      <a:srgbClr val="73262F"/>
    </a:custClr>
    <a:custClr name="Light Magenta">
      <a:srgbClr val="D59ED7"/>
    </a:custClr>
    <a:custClr name="Magenta">
      <a:srgbClr val="C03BC4"/>
    </a:custClr>
    <a:custClr name="Dark Magenta">
      <a:srgbClr val="702573"/>
    </a:custClr>
    <a:custClr name="Light Purple">
      <a:srgbClr val="C5B4E3"/>
    </a:custClr>
    <a:custClr name="Purple">
      <a:srgbClr val="8661C5"/>
    </a:custClr>
    <a:custClr name="Dark Purple">
      <a:srgbClr val="463668"/>
    </a:custClr>
    <a:custClr name="Light Blue">
      <a:srgbClr val="8DC8E8"/>
    </a:custClr>
    <a:custClr name="Blue">
      <a:srgbClr val="0078D4"/>
    </a:custClr>
    <a:custClr name="Dark Blue">
      <a:srgbClr val="2A446F"/>
    </a:custClr>
    <a:custClr name="Light Teal">
      <a:srgbClr val="B9DCD2"/>
    </a:custClr>
    <a:custClr name="Teal">
      <a:srgbClr val="49C5B1"/>
    </a:custClr>
    <a:custClr name="Dark Teal">
      <a:srgbClr val="225B62"/>
    </a:custClr>
    <a:custClr name="Light Green">
      <a:srgbClr val="D4EC8E"/>
    </a:custClr>
    <a:custClr name="Green">
      <a:srgbClr val="8DE971"/>
    </a:custClr>
    <a:custClr name="Dark Green">
      <a:srgbClr val="07641D"/>
    </a:custClr>
    <a:custClr name="Blue Black">
      <a:srgbClr val="091F2C"/>
    </a:custClr>
    <a:custClr name="Pure Black">
      <a:srgbClr val="000000"/>
    </a:custClr>
    <a:custClr name="Brown Black">
      <a:srgbClr val="291817"/>
    </a:custClr>
  </a:custClrLst>
  <a:extLst>
    <a:ext uri="{05A4C25C-085E-4340-85A3-A5531E510DB2}">
      <thm15:themeFamily xmlns:thm15="http://schemas.microsoft.com/office/thememl/2012/main" name="2_LIGHT_ILT_Official" id="{C53FDA87-EC9E-4B5A-A87A-E3A73C3AEC89}" vid="{24C2CEED-451D-4671-AE05-84B5ED3246A2}"/>
    </a:ext>
  </a:extLst>
</a:theme>
</file>

<file path=ppt/theme/theme3.xml><?xml version="1.0" encoding="utf-8"?>
<a:theme xmlns:a="http://schemas.openxmlformats.org/drawingml/2006/main" name="FY23 MVTD PPT_Template_Final_DarkMode">
  <a:themeElements>
    <a:clrScheme name="Microsoft FY22 MVTD">
      <a:dk1>
        <a:srgbClr val="000000"/>
      </a:dk1>
      <a:lt1>
        <a:srgbClr val="FFFFFF"/>
      </a:lt1>
      <a:dk2>
        <a:srgbClr val="091F2C"/>
      </a:dk2>
      <a:lt2>
        <a:srgbClr val="E8E6DF"/>
      </a:lt2>
      <a:accent1>
        <a:srgbClr val="FF5C38"/>
      </a:accent1>
      <a:accent2>
        <a:srgbClr val="F3364C"/>
      </a:accent2>
      <a:accent3>
        <a:srgbClr val="C73ECC"/>
      </a:accent3>
      <a:accent4>
        <a:srgbClr val="0078D3"/>
      </a:accent4>
      <a:accent5>
        <a:srgbClr val="702473"/>
      </a:accent5>
      <a:accent6>
        <a:srgbClr val="FFA38B"/>
      </a:accent6>
      <a:hlink>
        <a:srgbClr val="0078D4"/>
      </a:hlink>
      <a:folHlink>
        <a:srgbClr val="0078D4"/>
      </a:folHlink>
    </a:clrScheme>
    <a:fontScheme name="Microsoft 2019 Brand Templates">
      <a:majorFont>
        <a:latin typeface="Segoe UI Semibold"/>
        <a:ea typeface="Segoe UI Semibold"/>
        <a:cs typeface="Arial"/>
      </a:majorFont>
      <a:minorFont>
        <a:latin typeface="Segoe UI"/>
        <a:ea typeface="Segoe UI"/>
        <a:cs typeface="Arial"/>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FY23 MVTD PPT_Template_Final_DarkMode" id="{D24C0400-803E-47F8-9BFF-459398DE6AC6}" vid="{F30268CF-8021-4EFB-B4BA-9794A2EBE92E}"/>
    </a:ext>
  </a:extLst>
</a:theme>
</file>

<file path=ppt/theme/theme4.xml><?xml version="1.0" encoding="utf-8"?>
<a:theme xmlns:a="http://schemas.openxmlformats.org/drawingml/2006/main" name="3_LIGHT_ILT_Official">
  <a:themeElements>
    <a:clrScheme name="BAR Light">
      <a:dk1>
        <a:srgbClr val="000000"/>
      </a:dk1>
      <a:lt1>
        <a:srgbClr val="FFFFFF"/>
      </a:lt1>
      <a:dk2>
        <a:srgbClr val="091F2E"/>
      </a:dk2>
      <a:lt2>
        <a:srgbClr val="FFF8F3"/>
      </a:lt2>
      <a:accent1>
        <a:srgbClr val="702573"/>
      </a:accent1>
      <a:accent2>
        <a:srgbClr val="BF3AC4"/>
      </a:accent2>
      <a:accent3>
        <a:srgbClr val="FE5B38"/>
      </a:accent3>
      <a:accent4>
        <a:srgbClr val="D59DD7"/>
      </a:accent4>
      <a:accent5>
        <a:srgbClr val="FEE298"/>
      </a:accent5>
      <a:accent6>
        <a:srgbClr val="D7D2CA"/>
      </a:accent6>
      <a:hlink>
        <a:srgbClr val="0077D3"/>
      </a:hlink>
      <a:folHlink>
        <a:srgbClr val="0077D3"/>
      </a:folHlink>
    </a:clrScheme>
    <a:fontScheme name="Custom 3">
      <a:majorFont>
        <a:latin typeface="Segoe UI Semibold"/>
        <a:ea typeface="Segoe UI Semibold"/>
        <a:cs typeface="Arial"/>
      </a:majorFont>
      <a:minorFont>
        <a:latin typeface="Segoe UI"/>
        <a:ea typeface="Segoe UI"/>
        <a:cs typeface="Arial"/>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1600" dirty="0" smtClean="0"/>
        </a:defPPr>
      </a:lstStyle>
    </a:txDef>
  </a:objectDefaults>
  <a:extraClrSchemeLst/>
  <a:custClrLst>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Light Brown">
      <a:srgbClr val="E1D3C7"/>
    </a:custClr>
    <a:custClr name="Brown">
      <a:srgbClr val="BF9474"/>
    </a:custClr>
    <a:custClr name="Dark Brown">
      <a:srgbClr val="5C4738"/>
    </a:custClr>
    <a:custClr name="Light Yellow">
      <a:srgbClr val="FFE399"/>
    </a:custClr>
    <a:custClr name="Yellow">
      <a:srgbClr val="FFB900"/>
    </a:custClr>
    <a:custClr name="Dark Yellow">
      <a:srgbClr val="7F5A1A"/>
    </a:custClr>
    <a:custClr name="Light Orange">
      <a:srgbClr val="FFA38B"/>
    </a:custClr>
    <a:custClr name="Orange">
      <a:srgbClr val="FF5C39"/>
    </a:custClr>
    <a:custClr name="Dark Orange">
      <a:srgbClr val="73391D"/>
    </a:custClr>
    <a:custClr name="Light Red">
      <a:srgbClr val="FFB3BB"/>
    </a:custClr>
    <a:custClr name="Red">
      <a:srgbClr val="F4364C"/>
    </a:custClr>
    <a:custClr name="Dark Red">
      <a:srgbClr val="73262F"/>
    </a:custClr>
    <a:custClr name="Light Magenta">
      <a:srgbClr val="D59ED7"/>
    </a:custClr>
    <a:custClr name="Magenta">
      <a:srgbClr val="C03BC4"/>
    </a:custClr>
    <a:custClr name="Dark Magenta">
      <a:srgbClr val="702573"/>
    </a:custClr>
    <a:custClr name="Light Purple">
      <a:srgbClr val="C5B4E3"/>
    </a:custClr>
    <a:custClr name="Purple">
      <a:srgbClr val="8661C5"/>
    </a:custClr>
    <a:custClr name="Dark Purple">
      <a:srgbClr val="463668"/>
    </a:custClr>
    <a:custClr name="Light Blue">
      <a:srgbClr val="8DC8E8"/>
    </a:custClr>
    <a:custClr name="Blue">
      <a:srgbClr val="0078D4"/>
    </a:custClr>
    <a:custClr name="Dark Blue">
      <a:srgbClr val="2A446F"/>
    </a:custClr>
    <a:custClr name="Light Teal">
      <a:srgbClr val="B9DCD2"/>
    </a:custClr>
    <a:custClr name="Teal">
      <a:srgbClr val="49C5B1"/>
    </a:custClr>
    <a:custClr name="Dark Teal">
      <a:srgbClr val="225B62"/>
    </a:custClr>
    <a:custClr name="Light Green">
      <a:srgbClr val="D4EC8E"/>
    </a:custClr>
    <a:custClr name="Green">
      <a:srgbClr val="8DE971"/>
    </a:custClr>
    <a:custClr name="Dark Green">
      <a:srgbClr val="07641D"/>
    </a:custClr>
    <a:custClr name="Blue Black">
      <a:srgbClr val="091F2C"/>
    </a:custClr>
    <a:custClr name="Pure Black">
      <a:srgbClr val="000000"/>
    </a:custClr>
    <a:custClr name="Brown Black">
      <a:srgbClr val="291817"/>
    </a:custClr>
  </a:custClrLst>
  <a:extLst>
    <a:ext uri="{05A4C25C-085E-4340-85A3-A5531E510DB2}">
      <thm15:themeFamily xmlns:thm15="http://schemas.microsoft.com/office/thememl/2012/main" name="2_LIGHT_ILT_Official" id="{C53FDA87-EC9E-4B5A-A87A-E3A73C3AEC89}" vid="{24C2CEED-451D-4671-AE05-84B5ED3246A2}"/>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Calibri"/>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Calibri"/>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Calibri"/>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Calibri"/>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C7EC088F4D2974C9244144D3FA78CFC" ma:contentTypeVersion="8" ma:contentTypeDescription="Create a new document." ma:contentTypeScope="" ma:versionID="e1c38cc7a2baa39586734f3e69393826">
  <xsd:schema xmlns:xsd="http://www.w3.org/2001/XMLSchema" xmlns:xs="http://www.w3.org/2001/XMLSchema" xmlns:p="http://schemas.microsoft.com/office/2006/metadata/properties" xmlns:ns1="http://schemas.microsoft.com/sharepoint/v3" xmlns:ns2="92a942ff-a7ab-46b5-9ede-efd58ff8e61c" xmlns:ns3="a51c428d-9d60-41bd-8e8b-21795199cb1f" targetNamespace="http://schemas.microsoft.com/office/2006/metadata/properties" ma:root="true" ma:fieldsID="0b740379ab64b4056a59037551413ce9" ns1:_="" ns2:_="" ns3:_="">
    <xsd:import namespace="http://schemas.microsoft.com/sharepoint/v3"/>
    <xsd:import namespace="92a942ff-a7ab-46b5-9ede-efd58ff8e61c"/>
    <xsd:import namespace="a51c428d-9d60-41bd-8e8b-21795199cb1f"/>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3:SharedWithUsers" minOccurs="0"/>
                <xsd:element ref="ns3:SharedWithDetail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hidden="true" ma:internalName="_ip_UnifiedCompliancePolicyProperties">
      <xsd:simpleType>
        <xsd:restriction base="dms:Note"/>
      </xsd:simpleType>
    </xsd:element>
    <xsd:element name="_ip_UnifiedCompliancePolicyUIAction" ma:index="15"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2a942ff-a7ab-46b5-9ede-efd58ff8e61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51c428d-9d60-41bd-8e8b-21795199cb1f"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0AC8128-6806-4E70-ABDF-CA7DA257B415}">
  <ds:schemaRefs>
    <ds:schemaRef ds:uri="92a942ff-a7ab-46b5-9ede-efd58ff8e61c"/>
    <ds:schemaRef ds:uri="http://schemas.microsoft.com/office/2006/metadata/properties"/>
    <ds:schemaRef ds:uri="http://schemas.openxmlformats.org/package/2006/metadata/core-properties"/>
    <ds:schemaRef ds:uri="http://www.w3.org/XML/1998/namespace"/>
    <ds:schemaRef ds:uri="http://purl.org/dc/elements/1.1/"/>
    <ds:schemaRef ds:uri="http://schemas.microsoft.com/office/infopath/2007/PartnerControls"/>
    <ds:schemaRef ds:uri="http://purl.org/dc/dcmitype/"/>
    <ds:schemaRef ds:uri="http://schemas.microsoft.com/office/2006/documentManagement/types"/>
    <ds:schemaRef ds:uri="a51c428d-9d60-41bd-8e8b-21795199cb1f"/>
    <ds:schemaRef ds:uri="http://schemas.microsoft.com/sharepoint/v3"/>
    <ds:schemaRef ds:uri="http://purl.org/dc/terms/"/>
  </ds:schemaRefs>
</ds:datastoreItem>
</file>

<file path=customXml/itemProps2.xml><?xml version="1.0" encoding="utf-8"?>
<ds:datastoreItem xmlns:ds="http://schemas.openxmlformats.org/officeDocument/2006/customXml" ds:itemID="{8BAF2F1F-A652-4109-90D1-4D0EAF601B6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92a942ff-a7ab-46b5-9ede-efd58ff8e61c"/>
    <ds:schemaRef ds:uri="a51c428d-9d60-41bd-8e8b-21795199cb1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CE2E32C-D2C2-43FF-9774-086B908CB4E0}">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0</TotalTime>
  <Words>2975</Words>
  <Application>Microsoft Office PowerPoint</Application>
  <PresentationFormat>Panorámica</PresentationFormat>
  <Paragraphs>334</Paragraphs>
  <Slides>19</Slides>
  <Notes>19</Notes>
  <HiddenSlides>3</HiddenSlides>
  <MMClips>0</MMClips>
  <ScaleCrop>false</ScaleCrop>
  <HeadingPairs>
    <vt:vector size="6" baseType="variant">
      <vt:variant>
        <vt:lpstr>Fuentes usadas</vt:lpstr>
      </vt:variant>
      <vt:variant>
        <vt:i4>7</vt:i4>
      </vt:variant>
      <vt:variant>
        <vt:lpstr>Tema</vt:lpstr>
      </vt:variant>
      <vt:variant>
        <vt:i4>4</vt:i4>
      </vt:variant>
      <vt:variant>
        <vt:lpstr>Títulos de diapositiva</vt:lpstr>
      </vt:variant>
      <vt:variant>
        <vt:i4>19</vt:i4>
      </vt:variant>
    </vt:vector>
  </HeadingPairs>
  <TitlesOfParts>
    <vt:vector size="30" baseType="lpstr">
      <vt:lpstr>Arial</vt:lpstr>
      <vt:lpstr>Consolas</vt:lpstr>
      <vt:lpstr>Segoe UI</vt:lpstr>
      <vt:lpstr>Segoe UI Black</vt:lpstr>
      <vt:lpstr>Segoe UI Light</vt:lpstr>
      <vt:lpstr>Segoe UI Semibold</vt:lpstr>
      <vt:lpstr>Wingdings</vt:lpstr>
      <vt:lpstr>2_LIGHT MODE</vt:lpstr>
      <vt:lpstr>2_LIGHT_ILT_Official</vt:lpstr>
      <vt:lpstr>FY23 MVTD PPT_Template_Final_DarkMode</vt:lpstr>
      <vt:lpstr>3_LIGHT_ILT_Official</vt:lpstr>
      <vt:lpstr>Aspectos básicos de Microsoft Azure AI:  Computer Vision</vt:lpstr>
      <vt:lpstr>Programa</vt:lpstr>
      <vt:lpstr>Objetivos de aprendizaje</vt:lpstr>
      <vt:lpstr>Conceptos de visión informática</vt:lpstr>
      <vt:lpstr>Imágenes y procesamiento de imágenes</vt:lpstr>
      <vt:lpstr>Redes neuronales convolucionales</vt:lpstr>
      <vt:lpstr>Modelos multimodales</vt:lpstr>
      <vt:lpstr>Servicios de Computer Vision en Azure</vt:lpstr>
      <vt:lpstr>Funcionalidades de Computer Vision en Azure</vt:lpstr>
      <vt:lpstr>Análisis de imágenes 4.0 con los servicios de Visión de AI</vt:lpstr>
      <vt:lpstr>Detección de caras con el servicio Face</vt:lpstr>
      <vt:lpstr>Demostración: Detección de caras en Estudio de Visión</vt:lpstr>
      <vt:lpstr>Lectura de texto con reconocimiento óptico de caracteres (OCR)</vt:lpstr>
      <vt:lpstr>Demostración: Lectura de texto en Estudio de Visión</vt:lpstr>
      <vt:lpstr>Ejercicio: Análisis de imágenes en Estudio de Visión</vt:lpstr>
      <vt:lpstr>Prueba de conocimientos</vt:lpstr>
      <vt:lpstr>Resumen</vt:lpstr>
      <vt:lpstr>Referencias</vt:lpstr>
      <vt:lpstr>Diapositiva de cierre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Explore Fundamentals of Computer Vision</dc:title>
  <cp:revision>4</cp:revision>
  <dcterms:created xsi:type="dcterms:W3CDTF">2023-09-01T07:12:41Z</dcterms:created>
  <dcterms:modified xsi:type="dcterms:W3CDTF">2024-02-11T19:58:44Z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dlc_policyId">
    <vt:lpwstr/>
  </property>
  <property fmtid="{D5CDD505-2E9C-101B-9397-08002B2CF9AE}" pid="3" name="ContentTypeId">
    <vt:lpwstr>0x01010070AB3889E58DB141A6E1281B02136174</vt:lpwstr>
  </property>
  <property fmtid="{D5CDD505-2E9C-101B-9397-08002B2CF9AE}" pid="4" name="ItemRetentionFormula">
    <vt:lpwstr/>
  </property>
  <property fmtid="{D5CDD505-2E9C-101B-9397-08002B2CF9AE}" pid="5" name="MediaServiceImageTags">
    <vt:lpwstr/>
  </property>
  <property fmtid="{D5CDD505-2E9C-101B-9397-08002B2CF9AE}" pid="6" name="MSIP_Label_f42aa342-8706-4288-bd11-ebb85995028c_Application">
    <vt:lpwstr>Microsoft Azure Information Protection</vt:lpwstr>
  </property>
  <property fmtid="{D5CDD505-2E9C-101B-9397-08002B2CF9AE}" pid="7" name="MSIP_Label_f42aa342-8706-4288-bd11-ebb85995028c_Enabled">
    <vt:lpwstr>True</vt:lpwstr>
  </property>
  <property fmtid="{D5CDD505-2E9C-101B-9397-08002B2CF9AE}" pid="8" name="MSIP_Label_f42aa342-8706-4288-bd11-ebb85995028c_Extended_MSFT_Method">
    <vt:lpwstr>Automatic</vt:lpwstr>
  </property>
  <property fmtid="{D5CDD505-2E9C-101B-9397-08002B2CF9AE}" pid="9" name="MSIP_Label_f42aa342-8706-4288-bd11-ebb85995028c_Name">
    <vt:lpwstr>General</vt:lpwstr>
  </property>
  <property fmtid="{D5CDD505-2E9C-101B-9397-08002B2CF9AE}" pid="10" name="MSIP_Label_f42aa342-8706-4288-bd11-ebb85995028c_Owner">
    <vt:lpwstr>v-tamat@microsoft.com</vt:lpwstr>
  </property>
  <property fmtid="{D5CDD505-2E9C-101B-9397-08002B2CF9AE}" pid="11" name="MSIP_Label_f42aa342-8706-4288-bd11-ebb85995028c_SetDate">
    <vt:lpwstr>2018-12-16T17:59:52.0180957Z</vt:lpwstr>
  </property>
  <property fmtid="{D5CDD505-2E9C-101B-9397-08002B2CF9AE}" pid="12" name="MSIP_Label_f42aa342-8706-4288-bd11-ebb85995028c_SiteId">
    <vt:lpwstr>72f988bf-86f1-41af-91ab-2d7cd011db47</vt:lpwstr>
  </property>
  <property fmtid="{D5CDD505-2E9C-101B-9397-08002B2CF9AE}" pid="13" name="Sensitivity">
    <vt:lpwstr>General</vt:lpwstr>
  </property>
</Properties>
</file>

<file path=docProps/thumbnail.jpeg>
</file>